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p4" ContentType="video/mp4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8288000" cy="10287000" type="screen4x3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7"/>
    <p:restoredTop sz="94663"/>
  </p:normalViewPr>
  <p:slideViewPr>
    <p:cSldViewPr>
      <p:cViewPr varScale="1">
        <p:scale>
          <a:sx n="78" d="100"/>
          <a:sy n="78" d="100"/>
        </p:scale>
        <p:origin x="600" y="176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slide" Target="slides/slide28.xml"  /><Relationship Id="rId3" Type="http://schemas.openxmlformats.org/officeDocument/2006/relationships/slide" Target="slides/slide2.xml"  /><Relationship Id="rId30" Type="http://schemas.openxmlformats.org/officeDocument/2006/relationships/slide" Target="slides/slide29.xml"  /><Relationship Id="rId31" Type="http://schemas.openxmlformats.org/officeDocument/2006/relationships/slide" Target="slides/slide30.xml"  /><Relationship Id="rId32" Type="http://schemas.openxmlformats.org/officeDocument/2006/relationships/slide" Target="slides/slide31.xml"  /><Relationship Id="rId33" Type="http://schemas.openxmlformats.org/officeDocument/2006/relationships/slide" Target="slides/slide32.xml"  /><Relationship Id="rId34" Type="http://schemas.openxmlformats.org/officeDocument/2006/relationships/slide" Target="slides/slide33.xml"  /><Relationship Id="rId35" Type="http://schemas.openxmlformats.org/officeDocument/2006/relationships/slide" Target="slides/slide34.xml"  /><Relationship Id="rId36" Type="http://schemas.openxmlformats.org/officeDocument/2006/relationships/presProps" Target="presProps.xml"  /><Relationship Id="rId37" Type="http://schemas.openxmlformats.org/officeDocument/2006/relationships/viewProps" Target="viewProps.xml"  /><Relationship Id="rId38" Type="http://schemas.openxmlformats.org/officeDocument/2006/relationships/theme" Target="theme/theme1.xml"  /><Relationship Id="rId39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60.png>
</file>

<file path=ppt/media/media1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emf"  /><Relationship Id="rId3" Type="http://schemas.openxmlformats.org/officeDocument/2006/relationships/image" Target="../media/image2.emf"  /><Relationship Id="rId4" Type="http://schemas.openxmlformats.org/officeDocument/2006/relationships/image" Target="../media/image3.emf"  /><Relationship Id="rId5" Type="http://schemas.openxmlformats.org/officeDocument/2006/relationships/image" Target="../media/image4.emf"  /><Relationship Id="rId6" Type="http://schemas.openxmlformats.org/officeDocument/2006/relationships/image" Target="../media/image5.emf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78.emf"  /><Relationship Id="rId11" Type="http://schemas.openxmlformats.org/officeDocument/2006/relationships/image" Target="../media/image79.emf"  /><Relationship Id="rId12" Type="http://schemas.openxmlformats.org/officeDocument/2006/relationships/image" Target="../media/image80.emf"  /><Relationship Id="rId13" Type="http://schemas.openxmlformats.org/officeDocument/2006/relationships/image" Target="../media/image81.emf"  /><Relationship Id="rId14" Type="http://schemas.openxmlformats.org/officeDocument/2006/relationships/image" Target="../media/image82.emf"  /><Relationship Id="rId15" Type="http://schemas.openxmlformats.org/officeDocument/2006/relationships/image" Target="../media/image83.emf"  /><Relationship Id="rId16" Type="http://schemas.openxmlformats.org/officeDocument/2006/relationships/image" Target="../media/image84.emf"  /><Relationship Id="rId2" Type="http://schemas.openxmlformats.org/officeDocument/2006/relationships/image" Target="../media/image73.emf"  /><Relationship Id="rId3" Type="http://schemas.openxmlformats.org/officeDocument/2006/relationships/image" Target="../media/image74.emf"  /><Relationship Id="rId4" Type="http://schemas.openxmlformats.org/officeDocument/2006/relationships/image" Target="../media/image20.emf"  /><Relationship Id="rId5" Type="http://schemas.openxmlformats.org/officeDocument/2006/relationships/image" Target="../media/image75.emf"  /><Relationship Id="rId6" Type="http://schemas.openxmlformats.org/officeDocument/2006/relationships/image" Target="../media/image22.emf"  /><Relationship Id="rId7" Type="http://schemas.openxmlformats.org/officeDocument/2006/relationships/image" Target="../media/image19.emf"  /><Relationship Id="rId8" Type="http://schemas.openxmlformats.org/officeDocument/2006/relationships/image" Target="../media/image76.emf"  /><Relationship Id="rId9" Type="http://schemas.openxmlformats.org/officeDocument/2006/relationships/image" Target="../media/image77.emf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0.emf"  /><Relationship Id="rId3" Type="http://schemas.openxmlformats.org/officeDocument/2006/relationships/image" Target="../media/image85.emf"  /><Relationship Id="rId4" Type="http://schemas.openxmlformats.org/officeDocument/2006/relationships/image" Target="../media/image22.emf"  /><Relationship Id="rId5" Type="http://schemas.openxmlformats.org/officeDocument/2006/relationships/image" Target="../media/image19.emf"  /><Relationship Id="rId6" Type="http://schemas.openxmlformats.org/officeDocument/2006/relationships/image" Target="../media/image86.emf"  /><Relationship Id="rId7" Type="http://schemas.openxmlformats.org/officeDocument/2006/relationships/image" Target="../media/image69.emf"  /><Relationship Id="rId8" Type="http://schemas.openxmlformats.org/officeDocument/2006/relationships/image" Target="../media/image87.emf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88.emf"  /><Relationship Id="rId3" Type="http://schemas.openxmlformats.org/officeDocument/2006/relationships/image" Target="../media/image89.emf"  /><Relationship Id="rId4" Type="http://schemas.openxmlformats.org/officeDocument/2006/relationships/image" Target="../media/image20.emf"  /><Relationship Id="rId5" Type="http://schemas.openxmlformats.org/officeDocument/2006/relationships/image" Target="../media/image90.emf"  /><Relationship Id="rId6" Type="http://schemas.openxmlformats.org/officeDocument/2006/relationships/image" Target="../media/image22.emf"  /><Relationship Id="rId7" Type="http://schemas.openxmlformats.org/officeDocument/2006/relationships/image" Target="../media/image19.emf"  /><Relationship Id="rId8" Type="http://schemas.openxmlformats.org/officeDocument/2006/relationships/image" Target="../media/image91.emf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92.emf"  /><Relationship Id="rId3" Type="http://schemas.openxmlformats.org/officeDocument/2006/relationships/image" Target="../media/image93.emf"  /><Relationship Id="rId4" Type="http://schemas.openxmlformats.org/officeDocument/2006/relationships/image" Target="../media/image20.emf"  /><Relationship Id="rId5" Type="http://schemas.openxmlformats.org/officeDocument/2006/relationships/image" Target="../media/image94.emf"  /><Relationship Id="rId6" Type="http://schemas.openxmlformats.org/officeDocument/2006/relationships/image" Target="../media/image22.emf"  /><Relationship Id="rId7" Type="http://schemas.openxmlformats.org/officeDocument/2006/relationships/image" Target="../media/image19.emf"  /><Relationship Id="rId8" Type="http://schemas.openxmlformats.org/officeDocument/2006/relationships/image" Target="../media/image95.emf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96.emf"  /><Relationship Id="rId3" Type="http://schemas.openxmlformats.org/officeDocument/2006/relationships/image" Target="../media/image97.emf"  /><Relationship Id="rId4" Type="http://schemas.openxmlformats.org/officeDocument/2006/relationships/image" Target="../media/image19.emf"  /><Relationship Id="rId5" Type="http://schemas.openxmlformats.org/officeDocument/2006/relationships/image" Target="../media/image20.emf"  /><Relationship Id="rId6" Type="http://schemas.openxmlformats.org/officeDocument/2006/relationships/image" Target="../media/image98.emf"  /><Relationship Id="rId7" Type="http://schemas.openxmlformats.org/officeDocument/2006/relationships/image" Target="../media/image22.emf"  /><Relationship Id="rId8" Type="http://schemas.openxmlformats.org/officeDocument/2006/relationships/image" Target="../media/image99.emf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05.emf"  /><Relationship Id="rId11" Type="http://schemas.openxmlformats.org/officeDocument/2006/relationships/image" Target="../media/image106.emf"  /><Relationship Id="rId12" Type="http://schemas.openxmlformats.org/officeDocument/2006/relationships/image" Target="../media/image107.emf"  /><Relationship Id="rId13" Type="http://schemas.openxmlformats.org/officeDocument/2006/relationships/image" Target="../media/image108.emf"  /><Relationship Id="rId14" Type="http://schemas.openxmlformats.org/officeDocument/2006/relationships/image" Target="../media/image109.emf"  /><Relationship Id="rId15" Type="http://schemas.openxmlformats.org/officeDocument/2006/relationships/image" Target="../media/image110.emf"  /><Relationship Id="rId16" Type="http://schemas.openxmlformats.org/officeDocument/2006/relationships/image" Target="../media/image111.emf"  /><Relationship Id="rId17" Type="http://schemas.openxmlformats.org/officeDocument/2006/relationships/image" Target="../media/image112.emf"  /><Relationship Id="rId18" Type="http://schemas.openxmlformats.org/officeDocument/2006/relationships/image" Target="../media/image113.emf"  /><Relationship Id="rId19" Type="http://schemas.openxmlformats.org/officeDocument/2006/relationships/image" Target="../media/image114.emf"  /><Relationship Id="rId2" Type="http://schemas.openxmlformats.org/officeDocument/2006/relationships/image" Target="../media/image20.emf"  /><Relationship Id="rId20" Type="http://schemas.openxmlformats.org/officeDocument/2006/relationships/image" Target="../media/image115.emf"  /><Relationship Id="rId21" Type="http://schemas.openxmlformats.org/officeDocument/2006/relationships/image" Target="../media/image116.emf"  /><Relationship Id="rId22" Type="http://schemas.openxmlformats.org/officeDocument/2006/relationships/image" Target="../media/image117.emf"  /><Relationship Id="rId3" Type="http://schemas.openxmlformats.org/officeDocument/2006/relationships/image" Target="../media/image100.emf"  /><Relationship Id="rId4" Type="http://schemas.openxmlformats.org/officeDocument/2006/relationships/image" Target="../media/image22.emf"  /><Relationship Id="rId5" Type="http://schemas.openxmlformats.org/officeDocument/2006/relationships/image" Target="../media/image19.emf"  /><Relationship Id="rId6" Type="http://schemas.openxmlformats.org/officeDocument/2006/relationships/image" Target="../media/image101.emf"  /><Relationship Id="rId7" Type="http://schemas.openxmlformats.org/officeDocument/2006/relationships/image" Target="../media/image102.emf"  /><Relationship Id="rId8" Type="http://schemas.openxmlformats.org/officeDocument/2006/relationships/image" Target="../media/image103.emf"  /><Relationship Id="rId9" Type="http://schemas.openxmlformats.org/officeDocument/2006/relationships/image" Target="../media/image104.emf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26.emf"  /><Relationship Id="rId11" Type="http://schemas.openxmlformats.org/officeDocument/2006/relationships/image" Target="../media/image127.emf"  /><Relationship Id="rId12" Type="http://schemas.openxmlformats.org/officeDocument/2006/relationships/image" Target="../media/image128.emf"  /><Relationship Id="rId13" Type="http://schemas.openxmlformats.org/officeDocument/2006/relationships/image" Target="../media/image96.emf"  /><Relationship Id="rId14" Type="http://schemas.openxmlformats.org/officeDocument/2006/relationships/image" Target="../media/image97.emf"  /><Relationship Id="rId15" Type="http://schemas.openxmlformats.org/officeDocument/2006/relationships/image" Target="../media/image22.emf"  /><Relationship Id="rId16" Type="http://schemas.openxmlformats.org/officeDocument/2006/relationships/image" Target="../media/image129.emf"  /><Relationship Id="rId17" Type="http://schemas.openxmlformats.org/officeDocument/2006/relationships/image" Target="../media/image19.emf"  /><Relationship Id="rId2" Type="http://schemas.openxmlformats.org/officeDocument/2006/relationships/image" Target="../media/image118.emf"  /><Relationship Id="rId3" Type="http://schemas.openxmlformats.org/officeDocument/2006/relationships/image" Target="../media/image119.emf"  /><Relationship Id="rId4" Type="http://schemas.openxmlformats.org/officeDocument/2006/relationships/image" Target="../media/image120.emf"  /><Relationship Id="rId5" Type="http://schemas.openxmlformats.org/officeDocument/2006/relationships/image" Target="../media/image121.emf"  /><Relationship Id="rId6" Type="http://schemas.openxmlformats.org/officeDocument/2006/relationships/image" Target="../media/image122.emf"  /><Relationship Id="rId7" Type="http://schemas.openxmlformats.org/officeDocument/2006/relationships/image" Target="../media/image123.emf"  /><Relationship Id="rId8" Type="http://schemas.openxmlformats.org/officeDocument/2006/relationships/image" Target="../media/image124.emf"  /><Relationship Id="rId9" Type="http://schemas.openxmlformats.org/officeDocument/2006/relationships/image" Target="../media/image125.emf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34.emf"  /><Relationship Id="rId11" Type="http://schemas.openxmlformats.org/officeDocument/2006/relationships/image" Target="../media/image135.emf"  /><Relationship Id="rId12" Type="http://schemas.openxmlformats.org/officeDocument/2006/relationships/image" Target="../media/image136.emf"  /><Relationship Id="rId13" Type="http://schemas.openxmlformats.org/officeDocument/2006/relationships/image" Target="../media/image137.emf"  /><Relationship Id="rId14" Type="http://schemas.openxmlformats.org/officeDocument/2006/relationships/image" Target="../media/image138.emf"  /><Relationship Id="rId2" Type="http://schemas.openxmlformats.org/officeDocument/2006/relationships/image" Target="../media/image20.emf"  /><Relationship Id="rId3" Type="http://schemas.openxmlformats.org/officeDocument/2006/relationships/image" Target="../media/image130.emf"  /><Relationship Id="rId4" Type="http://schemas.openxmlformats.org/officeDocument/2006/relationships/image" Target="../media/image22.emf"  /><Relationship Id="rId5" Type="http://schemas.openxmlformats.org/officeDocument/2006/relationships/image" Target="../media/image19.emf"  /><Relationship Id="rId6" Type="http://schemas.openxmlformats.org/officeDocument/2006/relationships/image" Target="../media/image119.emf"  /><Relationship Id="rId7" Type="http://schemas.openxmlformats.org/officeDocument/2006/relationships/image" Target="../media/image131.emf"  /><Relationship Id="rId8" Type="http://schemas.openxmlformats.org/officeDocument/2006/relationships/image" Target="../media/image132.emf"  /><Relationship Id="rId9" Type="http://schemas.openxmlformats.org/officeDocument/2006/relationships/image" Target="../media/image133.emf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44.emf"  /><Relationship Id="rId11" Type="http://schemas.openxmlformats.org/officeDocument/2006/relationships/image" Target="../media/image145.emf"  /><Relationship Id="rId12" Type="http://schemas.openxmlformats.org/officeDocument/2006/relationships/image" Target="../media/image146.emf"  /><Relationship Id="rId13" Type="http://schemas.openxmlformats.org/officeDocument/2006/relationships/image" Target="../media/image147.emf"  /><Relationship Id="rId14" Type="http://schemas.openxmlformats.org/officeDocument/2006/relationships/image" Target="../media/image148.emf"  /><Relationship Id="rId2" Type="http://schemas.openxmlformats.org/officeDocument/2006/relationships/image" Target="../media/image20.emf"  /><Relationship Id="rId3" Type="http://schemas.openxmlformats.org/officeDocument/2006/relationships/image" Target="../media/image139.emf"  /><Relationship Id="rId4" Type="http://schemas.openxmlformats.org/officeDocument/2006/relationships/image" Target="../media/image22.emf"  /><Relationship Id="rId5" Type="http://schemas.openxmlformats.org/officeDocument/2006/relationships/image" Target="../media/image19.emf"  /><Relationship Id="rId6" Type="http://schemas.openxmlformats.org/officeDocument/2006/relationships/image" Target="../media/image140.emf"  /><Relationship Id="rId7" Type="http://schemas.openxmlformats.org/officeDocument/2006/relationships/image" Target="../media/image141.emf"  /><Relationship Id="rId8" Type="http://schemas.openxmlformats.org/officeDocument/2006/relationships/image" Target="../media/image142.emf"  /><Relationship Id="rId9" Type="http://schemas.openxmlformats.org/officeDocument/2006/relationships/image" Target="../media/image143.emf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52.emf"  /><Relationship Id="rId11" Type="http://schemas.openxmlformats.org/officeDocument/2006/relationships/image" Target="../media/image19.emf"  /><Relationship Id="rId12" Type="http://schemas.openxmlformats.org/officeDocument/2006/relationships/image" Target="../media/image153.emf"  /><Relationship Id="rId13" Type="http://schemas.openxmlformats.org/officeDocument/2006/relationships/image" Target="../media/image154.emf"  /><Relationship Id="rId2" Type="http://schemas.openxmlformats.org/officeDocument/2006/relationships/image" Target="../media/image149.emf"  /><Relationship Id="rId3" Type="http://schemas.openxmlformats.org/officeDocument/2006/relationships/image" Target="../media/image150.emf"  /><Relationship Id="rId4" Type="http://schemas.openxmlformats.org/officeDocument/2006/relationships/image" Target="../media/image135.emf"  /><Relationship Id="rId5" Type="http://schemas.openxmlformats.org/officeDocument/2006/relationships/image" Target="../media/image119.emf"  /><Relationship Id="rId6" Type="http://schemas.openxmlformats.org/officeDocument/2006/relationships/image" Target="../media/image136.emf"  /><Relationship Id="rId7" Type="http://schemas.openxmlformats.org/officeDocument/2006/relationships/image" Target="../media/image20.emf"  /><Relationship Id="rId8" Type="http://schemas.openxmlformats.org/officeDocument/2006/relationships/image" Target="../media/image151.emf"  /><Relationship Id="rId9" Type="http://schemas.openxmlformats.org/officeDocument/2006/relationships/image" Target="../media/image22.emf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4.emf"  /><Relationship Id="rId11" Type="http://schemas.openxmlformats.org/officeDocument/2006/relationships/image" Target="../media/image15.emf"  /><Relationship Id="rId12" Type="http://schemas.openxmlformats.org/officeDocument/2006/relationships/image" Target="../media/image16.emf"  /><Relationship Id="rId13" Type="http://schemas.openxmlformats.org/officeDocument/2006/relationships/image" Target="../media/image17.emf"  /><Relationship Id="rId14" Type="http://schemas.openxmlformats.org/officeDocument/2006/relationships/image" Target="../media/image18.emf"  /><Relationship Id="rId15" Type="http://schemas.openxmlformats.org/officeDocument/2006/relationships/image" Target="../media/image19.emf"  /><Relationship Id="rId16" Type="http://schemas.openxmlformats.org/officeDocument/2006/relationships/image" Target="../media/image20.emf"  /><Relationship Id="rId17" Type="http://schemas.openxmlformats.org/officeDocument/2006/relationships/image" Target="../media/image21.emf"  /><Relationship Id="rId18" Type="http://schemas.openxmlformats.org/officeDocument/2006/relationships/image" Target="../media/image22.emf"  /><Relationship Id="rId19" Type="http://schemas.openxmlformats.org/officeDocument/2006/relationships/image" Target="../media/image23.emf"  /><Relationship Id="rId2" Type="http://schemas.openxmlformats.org/officeDocument/2006/relationships/image" Target="../media/image6.emf"  /><Relationship Id="rId20" Type="http://schemas.openxmlformats.org/officeDocument/2006/relationships/image" Target="../media/image24.emf"  /><Relationship Id="rId21" Type="http://schemas.openxmlformats.org/officeDocument/2006/relationships/image" Target="../media/image25.emf"  /><Relationship Id="rId22" Type="http://schemas.openxmlformats.org/officeDocument/2006/relationships/image" Target="../media/image26.emf"  /><Relationship Id="rId23" Type="http://schemas.openxmlformats.org/officeDocument/2006/relationships/image" Target="../media/image27.emf"  /><Relationship Id="rId24" Type="http://schemas.openxmlformats.org/officeDocument/2006/relationships/image" Target="../media/image28.emf"  /><Relationship Id="rId25" Type="http://schemas.openxmlformats.org/officeDocument/2006/relationships/image" Target="../media/image29.emf"  /><Relationship Id="rId26" Type="http://schemas.openxmlformats.org/officeDocument/2006/relationships/image" Target="../media/image30.emf"  /><Relationship Id="rId27" Type="http://schemas.openxmlformats.org/officeDocument/2006/relationships/image" Target="../media/image31.emf"  /><Relationship Id="rId28" Type="http://schemas.openxmlformats.org/officeDocument/2006/relationships/image" Target="../media/image32.emf"  /><Relationship Id="rId3" Type="http://schemas.openxmlformats.org/officeDocument/2006/relationships/image" Target="../media/image7.emf"  /><Relationship Id="rId4" Type="http://schemas.openxmlformats.org/officeDocument/2006/relationships/image" Target="../media/image8.emf"  /><Relationship Id="rId5" Type="http://schemas.openxmlformats.org/officeDocument/2006/relationships/image" Target="../media/image9.emf"  /><Relationship Id="rId6" Type="http://schemas.openxmlformats.org/officeDocument/2006/relationships/image" Target="../media/image10.emf"  /><Relationship Id="rId7" Type="http://schemas.openxmlformats.org/officeDocument/2006/relationships/image" Target="../media/image11.emf"  /><Relationship Id="rId8" Type="http://schemas.openxmlformats.org/officeDocument/2006/relationships/image" Target="../media/image12.emf"  /><Relationship Id="rId9" Type="http://schemas.openxmlformats.org/officeDocument/2006/relationships/image" Target="../media/image13.emf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56.emf"  /><Relationship Id="rId11" Type="http://schemas.openxmlformats.org/officeDocument/2006/relationships/image" Target="../media/image157.emf"  /><Relationship Id="rId12" Type="http://schemas.openxmlformats.org/officeDocument/2006/relationships/image" Target="../media/image19.emf"  /><Relationship Id="rId13" Type="http://schemas.openxmlformats.org/officeDocument/2006/relationships/image" Target="../media/image158.emf"  /><Relationship Id="rId14" Type="http://schemas.openxmlformats.org/officeDocument/2006/relationships/image" Target="../media/image159.emf"  /><Relationship Id="rId15" Type="http://schemas.openxmlformats.org/officeDocument/2006/relationships/image" Target="../media/image160.emf"  /><Relationship Id="rId16" Type="http://schemas.openxmlformats.org/officeDocument/2006/relationships/image" Target="../media/image161.emf"  /><Relationship Id="rId2" Type="http://schemas.openxmlformats.org/officeDocument/2006/relationships/image" Target="../media/image149.emf"  /><Relationship Id="rId3" Type="http://schemas.openxmlformats.org/officeDocument/2006/relationships/image" Target="../media/image150.emf"  /><Relationship Id="rId4" Type="http://schemas.openxmlformats.org/officeDocument/2006/relationships/image" Target="../media/image135.emf"  /><Relationship Id="rId5" Type="http://schemas.openxmlformats.org/officeDocument/2006/relationships/image" Target="../media/image119.emf"  /><Relationship Id="rId6" Type="http://schemas.openxmlformats.org/officeDocument/2006/relationships/image" Target="../media/image136.emf"  /><Relationship Id="rId7" Type="http://schemas.openxmlformats.org/officeDocument/2006/relationships/image" Target="../media/image20.emf"  /><Relationship Id="rId8" Type="http://schemas.openxmlformats.org/officeDocument/2006/relationships/image" Target="../media/image155.emf"  /><Relationship Id="rId9" Type="http://schemas.openxmlformats.org/officeDocument/2006/relationships/image" Target="../media/image22.emf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69.emf"  /><Relationship Id="rId11" Type="http://schemas.openxmlformats.org/officeDocument/2006/relationships/image" Target="../media/image22.emf"  /><Relationship Id="rId12" Type="http://schemas.openxmlformats.org/officeDocument/2006/relationships/image" Target="../media/image170.emf"  /><Relationship Id="rId13" Type="http://schemas.openxmlformats.org/officeDocument/2006/relationships/image" Target="../media/image171.emf"  /><Relationship Id="rId14" Type="http://schemas.openxmlformats.org/officeDocument/2006/relationships/image" Target="../media/image172.emf"  /><Relationship Id="rId15" Type="http://schemas.openxmlformats.org/officeDocument/2006/relationships/image" Target="../media/image19.emf"  /><Relationship Id="rId2" Type="http://schemas.openxmlformats.org/officeDocument/2006/relationships/image" Target="../media/image162.emf"  /><Relationship Id="rId3" Type="http://schemas.openxmlformats.org/officeDocument/2006/relationships/image" Target="../media/image163.emf"  /><Relationship Id="rId4" Type="http://schemas.openxmlformats.org/officeDocument/2006/relationships/image" Target="../media/image164.emf"  /><Relationship Id="rId5" Type="http://schemas.openxmlformats.org/officeDocument/2006/relationships/image" Target="../media/image165.emf"  /><Relationship Id="rId6" Type="http://schemas.openxmlformats.org/officeDocument/2006/relationships/image" Target="../media/image166.emf"  /><Relationship Id="rId7" Type="http://schemas.openxmlformats.org/officeDocument/2006/relationships/image" Target="../media/image167.emf"  /><Relationship Id="rId8" Type="http://schemas.openxmlformats.org/officeDocument/2006/relationships/image" Target="../media/image168.emf"  /><Relationship Id="rId9" Type="http://schemas.openxmlformats.org/officeDocument/2006/relationships/image" Target="../media/image20.emf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0.emf"  /><Relationship Id="rId3" Type="http://schemas.openxmlformats.org/officeDocument/2006/relationships/image" Target="../media/image173.emf"  /><Relationship Id="rId4" Type="http://schemas.openxmlformats.org/officeDocument/2006/relationships/image" Target="../media/image22.emf"  /><Relationship Id="rId5" Type="http://schemas.openxmlformats.org/officeDocument/2006/relationships/image" Target="../media/image19.emf"  /><Relationship Id="rId6" Type="http://schemas.openxmlformats.org/officeDocument/2006/relationships/image" Target="../media/image174.emf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79.emf"  /><Relationship Id="rId11" Type="http://schemas.openxmlformats.org/officeDocument/2006/relationships/image" Target="../media/image180.emf"  /><Relationship Id="rId12" Type="http://schemas.openxmlformats.org/officeDocument/2006/relationships/image" Target="../media/image181.emf"  /><Relationship Id="rId13" Type="http://schemas.openxmlformats.org/officeDocument/2006/relationships/image" Target="../media/image182.emf"  /><Relationship Id="rId14" Type="http://schemas.openxmlformats.org/officeDocument/2006/relationships/image" Target="../media/image183.emf"  /><Relationship Id="rId15" Type="http://schemas.openxmlformats.org/officeDocument/2006/relationships/image" Target="../media/image184.emf"  /><Relationship Id="rId16" Type="http://schemas.openxmlformats.org/officeDocument/2006/relationships/image" Target="../media/image185.emf"  /><Relationship Id="rId17" Type="http://schemas.openxmlformats.org/officeDocument/2006/relationships/image" Target="../media/image186.emf"  /><Relationship Id="rId18" Type="http://schemas.openxmlformats.org/officeDocument/2006/relationships/image" Target="../media/image187.emf"  /><Relationship Id="rId2" Type="http://schemas.openxmlformats.org/officeDocument/2006/relationships/image" Target="../media/image20.emf"  /><Relationship Id="rId3" Type="http://schemas.openxmlformats.org/officeDocument/2006/relationships/image" Target="../media/image175.emf"  /><Relationship Id="rId4" Type="http://schemas.openxmlformats.org/officeDocument/2006/relationships/image" Target="../media/image22.emf"  /><Relationship Id="rId5" Type="http://schemas.openxmlformats.org/officeDocument/2006/relationships/image" Target="../media/image19.emf"  /><Relationship Id="rId6" Type="http://schemas.openxmlformats.org/officeDocument/2006/relationships/image" Target="../media/image176.emf"  /><Relationship Id="rId7" Type="http://schemas.openxmlformats.org/officeDocument/2006/relationships/image" Target="../media/image135.emf"  /><Relationship Id="rId8" Type="http://schemas.openxmlformats.org/officeDocument/2006/relationships/image" Target="../media/image177.emf"  /><Relationship Id="rId9" Type="http://schemas.openxmlformats.org/officeDocument/2006/relationships/image" Target="../media/image178.emf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93.emf"  /><Relationship Id="rId11" Type="http://schemas.openxmlformats.org/officeDocument/2006/relationships/image" Target="../media/image194.emf"  /><Relationship Id="rId2" Type="http://schemas.openxmlformats.org/officeDocument/2006/relationships/image" Target="../media/image188.emf"  /><Relationship Id="rId3" Type="http://schemas.openxmlformats.org/officeDocument/2006/relationships/image" Target="../media/image20.emf"  /><Relationship Id="rId4" Type="http://schemas.openxmlformats.org/officeDocument/2006/relationships/image" Target="../media/image189.emf"  /><Relationship Id="rId5" Type="http://schemas.openxmlformats.org/officeDocument/2006/relationships/image" Target="../media/image22.emf"  /><Relationship Id="rId6" Type="http://schemas.openxmlformats.org/officeDocument/2006/relationships/image" Target="../media/image19.emf"  /><Relationship Id="rId7" Type="http://schemas.openxmlformats.org/officeDocument/2006/relationships/image" Target="../media/image190.emf"  /><Relationship Id="rId8" Type="http://schemas.openxmlformats.org/officeDocument/2006/relationships/image" Target="../media/image191.emf"  /><Relationship Id="rId9" Type="http://schemas.openxmlformats.org/officeDocument/2006/relationships/image" Target="../media/image192.emf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199.emf"  /><Relationship Id="rId11" Type="http://schemas.openxmlformats.org/officeDocument/2006/relationships/image" Target="../media/image200.emf"  /><Relationship Id="rId12" Type="http://schemas.openxmlformats.org/officeDocument/2006/relationships/image" Target="../media/image201.emf"  /><Relationship Id="rId13" Type="http://schemas.openxmlformats.org/officeDocument/2006/relationships/image" Target="../media/image202.emf"  /><Relationship Id="rId14" Type="http://schemas.openxmlformats.org/officeDocument/2006/relationships/image" Target="../media/image203.emf"  /><Relationship Id="rId15" Type="http://schemas.openxmlformats.org/officeDocument/2006/relationships/image" Target="../media/image135.emf"  /><Relationship Id="rId16" Type="http://schemas.openxmlformats.org/officeDocument/2006/relationships/image" Target="../media/image204.emf"  /><Relationship Id="rId17" Type="http://schemas.openxmlformats.org/officeDocument/2006/relationships/image" Target="../media/image205.emf"  /><Relationship Id="rId18" Type="http://schemas.openxmlformats.org/officeDocument/2006/relationships/image" Target="../media/image206.emf"  /><Relationship Id="rId19" Type="http://schemas.openxmlformats.org/officeDocument/2006/relationships/image" Target="../media/image207.emf"  /><Relationship Id="rId2" Type="http://schemas.openxmlformats.org/officeDocument/2006/relationships/image" Target="../media/image195.emf"  /><Relationship Id="rId20" Type="http://schemas.openxmlformats.org/officeDocument/2006/relationships/image" Target="../media/image208.emf"  /><Relationship Id="rId3" Type="http://schemas.openxmlformats.org/officeDocument/2006/relationships/image" Target="../media/image196.emf"  /><Relationship Id="rId4" Type="http://schemas.openxmlformats.org/officeDocument/2006/relationships/image" Target="../media/image197.emf"  /><Relationship Id="rId5" Type="http://schemas.openxmlformats.org/officeDocument/2006/relationships/image" Target="../media/image20.emf"  /><Relationship Id="rId6" Type="http://schemas.openxmlformats.org/officeDocument/2006/relationships/image" Target="../media/image198.emf"  /><Relationship Id="rId7" Type="http://schemas.openxmlformats.org/officeDocument/2006/relationships/image" Target="../media/image22.emf"  /><Relationship Id="rId8" Type="http://schemas.openxmlformats.org/officeDocument/2006/relationships/image" Target="../media/image19.emf"  /><Relationship Id="rId9" Type="http://schemas.openxmlformats.org/officeDocument/2006/relationships/image" Target="../media/image191.emf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217.emf"  /><Relationship Id="rId11" Type="http://schemas.openxmlformats.org/officeDocument/2006/relationships/image" Target="../media/image218.emf"  /><Relationship Id="rId12" Type="http://schemas.openxmlformats.org/officeDocument/2006/relationships/image" Target="../media/image219.emf"  /><Relationship Id="rId13" Type="http://schemas.openxmlformats.org/officeDocument/2006/relationships/image" Target="../media/image220.emf"  /><Relationship Id="rId14" Type="http://schemas.openxmlformats.org/officeDocument/2006/relationships/image" Target="../media/image221.emf"  /><Relationship Id="rId15" Type="http://schemas.openxmlformats.org/officeDocument/2006/relationships/image" Target="../media/image222.emf"  /><Relationship Id="rId16" Type="http://schemas.openxmlformats.org/officeDocument/2006/relationships/image" Target="../media/image223.emf"  /><Relationship Id="rId17" Type="http://schemas.openxmlformats.org/officeDocument/2006/relationships/image" Target="../media/image224.emf"  /><Relationship Id="rId18" Type="http://schemas.openxmlformats.org/officeDocument/2006/relationships/image" Target="../media/image225.emf"  /><Relationship Id="rId19" Type="http://schemas.openxmlformats.org/officeDocument/2006/relationships/image" Target="../media/image226.emf"  /><Relationship Id="rId2" Type="http://schemas.openxmlformats.org/officeDocument/2006/relationships/image" Target="../media/image209.emf"  /><Relationship Id="rId20" Type="http://schemas.openxmlformats.org/officeDocument/2006/relationships/image" Target="../media/image20.emf"  /><Relationship Id="rId21" Type="http://schemas.openxmlformats.org/officeDocument/2006/relationships/image" Target="../media/image227.emf"  /><Relationship Id="rId22" Type="http://schemas.openxmlformats.org/officeDocument/2006/relationships/image" Target="../media/image22.emf"  /><Relationship Id="rId23" Type="http://schemas.openxmlformats.org/officeDocument/2006/relationships/image" Target="../media/image19.emf"  /><Relationship Id="rId24" Type="http://schemas.openxmlformats.org/officeDocument/2006/relationships/image" Target="../media/image228.emf"  /><Relationship Id="rId3" Type="http://schemas.openxmlformats.org/officeDocument/2006/relationships/image" Target="../media/image210.emf"  /><Relationship Id="rId4" Type="http://schemas.openxmlformats.org/officeDocument/2006/relationships/image" Target="../media/image211.emf"  /><Relationship Id="rId5" Type="http://schemas.openxmlformats.org/officeDocument/2006/relationships/image" Target="../media/image212.emf"  /><Relationship Id="rId6" Type="http://schemas.openxmlformats.org/officeDocument/2006/relationships/image" Target="../media/image213.emf"  /><Relationship Id="rId7" Type="http://schemas.openxmlformats.org/officeDocument/2006/relationships/image" Target="../media/image214.emf"  /><Relationship Id="rId8" Type="http://schemas.openxmlformats.org/officeDocument/2006/relationships/image" Target="../media/image215.emf"  /><Relationship Id="rId9" Type="http://schemas.openxmlformats.org/officeDocument/2006/relationships/image" Target="../media/image216.emf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234.emf"  /><Relationship Id="rId11" Type="http://schemas.openxmlformats.org/officeDocument/2006/relationships/image" Target="../media/image235.emf"  /><Relationship Id="rId12" Type="http://schemas.openxmlformats.org/officeDocument/2006/relationships/image" Target="../media/image236.emf"  /><Relationship Id="rId13" Type="http://schemas.openxmlformats.org/officeDocument/2006/relationships/image" Target="../media/image237.emf"  /><Relationship Id="rId14" Type="http://schemas.openxmlformats.org/officeDocument/2006/relationships/image" Target="../media/image238.emf"  /><Relationship Id="rId2" Type="http://schemas.openxmlformats.org/officeDocument/2006/relationships/image" Target="../media/image20.emf"  /><Relationship Id="rId3" Type="http://schemas.openxmlformats.org/officeDocument/2006/relationships/image" Target="../media/image229.emf"  /><Relationship Id="rId4" Type="http://schemas.openxmlformats.org/officeDocument/2006/relationships/image" Target="../media/image22.emf"  /><Relationship Id="rId5" Type="http://schemas.openxmlformats.org/officeDocument/2006/relationships/image" Target="../media/image19.emf"  /><Relationship Id="rId6" Type="http://schemas.openxmlformats.org/officeDocument/2006/relationships/image" Target="../media/image230.emf"  /><Relationship Id="rId7" Type="http://schemas.openxmlformats.org/officeDocument/2006/relationships/image" Target="../media/image231.emf"  /><Relationship Id="rId8" Type="http://schemas.openxmlformats.org/officeDocument/2006/relationships/image" Target="../media/image232.emf"  /><Relationship Id="rId9" Type="http://schemas.openxmlformats.org/officeDocument/2006/relationships/image" Target="../media/image233.emf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0.emf"  /><Relationship Id="rId3" Type="http://schemas.openxmlformats.org/officeDocument/2006/relationships/image" Target="../media/image239.emf"  /><Relationship Id="rId4" Type="http://schemas.openxmlformats.org/officeDocument/2006/relationships/image" Target="../media/image22.emf"  /><Relationship Id="rId5" Type="http://schemas.openxmlformats.org/officeDocument/2006/relationships/image" Target="../media/image240.emf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248.emf"  /><Relationship Id="rId11" Type="http://schemas.openxmlformats.org/officeDocument/2006/relationships/image" Target="../media/image249.emf"  /><Relationship Id="rId12" Type="http://schemas.openxmlformats.org/officeDocument/2006/relationships/image" Target="../media/image250.emf"  /><Relationship Id="rId13" Type="http://schemas.openxmlformats.org/officeDocument/2006/relationships/image" Target="../media/image251.emf"  /><Relationship Id="rId14" Type="http://schemas.openxmlformats.org/officeDocument/2006/relationships/image" Target="../media/image20.emf"  /><Relationship Id="rId15" Type="http://schemas.openxmlformats.org/officeDocument/2006/relationships/image" Target="../media/image252.emf"  /><Relationship Id="rId16" Type="http://schemas.openxmlformats.org/officeDocument/2006/relationships/image" Target="../media/image22.emf"  /><Relationship Id="rId17" Type="http://schemas.openxmlformats.org/officeDocument/2006/relationships/image" Target="../media/image253.emf"  /><Relationship Id="rId18" Type="http://schemas.openxmlformats.org/officeDocument/2006/relationships/image" Target="../media/image254.emf"  /><Relationship Id="rId19" Type="http://schemas.openxmlformats.org/officeDocument/2006/relationships/image" Target="../media/image255.emf"  /><Relationship Id="rId2" Type="http://schemas.openxmlformats.org/officeDocument/2006/relationships/image" Target="../media/image241.emf"  /><Relationship Id="rId20" Type="http://schemas.openxmlformats.org/officeDocument/2006/relationships/image" Target="../media/image256.emf"  /><Relationship Id="rId21" Type="http://schemas.openxmlformats.org/officeDocument/2006/relationships/image" Target="../media/image257.emf"  /><Relationship Id="rId22" Type="http://schemas.openxmlformats.org/officeDocument/2006/relationships/image" Target="../media/image258.emf"  /><Relationship Id="rId23" Type="http://schemas.openxmlformats.org/officeDocument/2006/relationships/image" Target="../media/image259.emf"  /><Relationship Id="rId24" Type="http://schemas.openxmlformats.org/officeDocument/2006/relationships/image" Target="../media/image260.emf"  /><Relationship Id="rId25" Type="http://schemas.openxmlformats.org/officeDocument/2006/relationships/image" Target="../media/image261.emf"  /><Relationship Id="rId3" Type="http://schemas.openxmlformats.org/officeDocument/2006/relationships/image" Target="../media/image242.emf"  /><Relationship Id="rId4" Type="http://schemas.openxmlformats.org/officeDocument/2006/relationships/image" Target="../media/image135.emf"  /><Relationship Id="rId5" Type="http://schemas.openxmlformats.org/officeDocument/2006/relationships/image" Target="../media/image243.emf"  /><Relationship Id="rId6" Type="http://schemas.openxmlformats.org/officeDocument/2006/relationships/image" Target="../media/image244.emf"  /><Relationship Id="rId7" Type="http://schemas.openxmlformats.org/officeDocument/2006/relationships/image" Target="../media/image245.emf"  /><Relationship Id="rId8" Type="http://schemas.openxmlformats.org/officeDocument/2006/relationships/image" Target="../media/image246.emf"  /><Relationship Id="rId9" Type="http://schemas.openxmlformats.org/officeDocument/2006/relationships/image" Target="../media/image247.emf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9.emf"  /><Relationship Id="rId3" Type="http://schemas.openxmlformats.org/officeDocument/2006/relationships/image" Target="../media/image20.emf"  /><Relationship Id="rId4" Type="http://schemas.openxmlformats.org/officeDocument/2006/relationships/image" Target="../media/image33.emf"  /><Relationship Id="rId5" Type="http://schemas.openxmlformats.org/officeDocument/2006/relationships/image" Target="../media/image22.emf"  /><Relationship Id="rId6" Type="http://schemas.openxmlformats.org/officeDocument/2006/relationships/image" Target="../media/image34.emf"  /><Relationship Id="rId7" Type="http://schemas.openxmlformats.org/officeDocument/2006/relationships/image" Target="../media/image35.emf"  /><Relationship Id="rId8" Type="http://schemas.openxmlformats.org/officeDocument/2006/relationships/image" Target="../media/image36.emf"  /><Relationship Id="rId9" Type="http://schemas.openxmlformats.org/officeDocument/2006/relationships/image" Target="../media/image37.emf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266.emf"  /><Relationship Id="rId11" Type="http://schemas.openxmlformats.org/officeDocument/2006/relationships/image" Target="../media/image267.emf"  /><Relationship Id="rId12" Type="http://schemas.openxmlformats.org/officeDocument/2006/relationships/image" Target="../media/image268.emf"  /><Relationship Id="rId2" Type="http://schemas.openxmlformats.org/officeDocument/2006/relationships/image" Target="../media/image262.emf"  /><Relationship Id="rId3" Type="http://schemas.openxmlformats.org/officeDocument/2006/relationships/image" Target="../media/image135.emf"  /><Relationship Id="rId4" Type="http://schemas.openxmlformats.org/officeDocument/2006/relationships/image" Target="../media/image251.emf"  /><Relationship Id="rId5" Type="http://schemas.openxmlformats.org/officeDocument/2006/relationships/image" Target="../media/image20.emf"  /><Relationship Id="rId6" Type="http://schemas.openxmlformats.org/officeDocument/2006/relationships/image" Target="../media/image263.emf"  /><Relationship Id="rId7" Type="http://schemas.openxmlformats.org/officeDocument/2006/relationships/image" Target="../media/image22.emf"  /><Relationship Id="rId8" Type="http://schemas.openxmlformats.org/officeDocument/2006/relationships/image" Target="../media/image264.emf"  /><Relationship Id="rId9" Type="http://schemas.openxmlformats.org/officeDocument/2006/relationships/image" Target="../media/image265.emf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272.emf"  /><Relationship Id="rId11" Type="http://schemas.openxmlformats.org/officeDocument/2006/relationships/image" Target="../media/image273.emf"  /><Relationship Id="rId12" Type="http://schemas.openxmlformats.org/officeDocument/2006/relationships/image" Target="../media/image274.emf"  /><Relationship Id="rId13" Type="http://schemas.openxmlformats.org/officeDocument/2006/relationships/image" Target="../media/image275.emf"  /><Relationship Id="rId14" Type="http://schemas.openxmlformats.org/officeDocument/2006/relationships/image" Target="../media/image276.emf"  /><Relationship Id="rId15" Type="http://schemas.openxmlformats.org/officeDocument/2006/relationships/image" Target="../media/image277.emf"  /><Relationship Id="rId2" Type="http://schemas.openxmlformats.org/officeDocument/2006/relationships/image" Target="../media/image135.emf"  /><Relationship Id="rId3" Type="http://schemas.openxmlformats.org/officeDocument/2006/relationships/image" Target="../media/image20.emf"  /><Relationship Id="rId4" Type="http://schemas.openxmlformats.org/officeDocument/2006/relationships/image" Target="../media/image269.emf"  /><Relationship Id="rId5" Type="http://schemas.openxmlformats.org/officeDocument/2006/relationships/image" Target="../media/image22.emf"  /><Relationship Id="rId6" Type="http://schemas.openxmlformats.org/officeDocument/2006/relationships/image" Target="../media/image264.emf"  /><Relationship Id="rId7" Type="http://schemas.openxmlformats.org/officeDocument/2006/relationships/image" Target="../media/image262.emf"  /><Relationship Id="rId8" Type="http://schemas.openxmlformats.org/officeDocument/2006/relationships/image" Target="../media/image270.emf"  /><Relationship Id="rId9" Type="http://schemas.openxmlformats.org/officeDocument/2006/relationships/image" Target="../media/image271.emf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78.emf"  /><Relationship Id="rId3" Type="http://schemas.openxmlformats.org/officeDocument/2006/relationships/image" Target="../media/image135.emf"  /><Relationship Id="rId4" Type="http://schemas.openxmlformats.org/officeDocument/2006/relationships/image" Target="../media/image20.emf"  /><Relationship Id="rId5" Type="http://schemas.openxmlformats.org/officeDocument/2006/relationships/image" Target="../media/image279.emf"  /><Relationship Id="rId6" Type="http://schemas.openxmlformats.org/officeDocument/2006/relationships/image" Target="../media/image22.emf"  /><Relationship Id="rId7" Type="http://schemas.openxmlformats.org/officeDocument/2006/relationships/image" Target="../media/image280.emf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81.emf"  /><Relationship Id="rId3" Type="http://schemas.openxmlformats.org/officeDocument/2006/relationships/image" Target="../media/image20.emf"  /><Relationship Id="rId4" Type="http://schemas.openxmlformats.org/officeDocument/2006/relationships/image" Target="../media/image282.emf"  /><Relationship Id="rId5" Type="http://schemas.openxmlformats.org/officeDocument/2006/relationships/image" Target="../media/image22.emf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83.emf"  /><Relationship Id="rId3" Type="http://schemas.openxmlformats.org/officeDocument/2006/relationships/image" Target="../media/image284.emf"  /><Relationship Id="rId4" Type="http://schemas.openxmlformats.org/officeDocument/2006/relationships/image" Target="../media/image285.emf"  /><Relationship Id="rId5" Type="http://schemas.openxmlformats.org/officeDocument/2006/relationships/image" Target="../media/image286.emf"  /><Relationship Id="rId6" Type="http://schemas.openxmlformats.org/officeDocument/2006/relationships/image" Target="../media/image287.emf"  /><Relationship Id="rId7" Type="http://schemas.openxmlformats.org/officeDocument/2006/relationships/image" Target="../media/image288.emf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image" Target="../media/image45.emf"  /><Relationship Id="rId11" Type="http://schemas.openxmlformats.org/officeDocument/2006/relationships/image" Target="../media/image46.emf"  /><Relationship Id="rId12" Type="http://schemas.openxmlformats.org/officeDocument/2006/relationships/image" Target="../media/image20.emf"  /><Relationship Id="rId13" Type="http://schemas.openxmlformats.org/officeDocument/2006/relationships/image" Target="../media/image47.emf"  /><Relationship Id="rId14" Type="http://schemas.openxmlformats.org/officeDocument/2006/relationships/image" Target="../media/image22.emf"  /><Relationship Id="rId15" Type="http://schemas.openxmlformats.org/officeDocument/2006/relationships/image" Target="../media/image48.emf"  /><Relationship Id="rId16" Type="http://schemas.openxmlformats.org/officeDocument/2006/relationships/image" Target="../media/image49.emf"  /><Relationship Id="rId17" Type="http://schemas.openxmlformats.org/officeDocument/2006/relationships/image" Target="../media/image50.emf"  /><Relationship Id="rId18" Type="http://schemas.openxmlformats.org/officeDocument/2006/relationships/image" Target="../media/image51.emf"  /><Relationship Id="rId19" Type="http://schemas.openxmlformats.org/officeDocument/2006/relationships/image" Target="../media/image52.emf"  /><Relationship Id="rId2" Type="http://schemas.openxmlformats.org/officeDocument/2006/relationships/image" Target="../media/image19.emf"  /><Relationship Id="rId20" Type="http://schemas.openxmlformats.org/officeDocument/2006/relationships/image" Target="../media/image53.emf"  /><Relationship Id="rId21" Type="http://schemas.openxmlformats.org/officeDocument/2006/relationships/image" Target="../media/image54.emf"  /><Relationship Id="rId22" Type="http://schemas.openxmlformats.org/officeDocument/2006/relationships/image" Target="../media/image55.emf"  /><Relationship Id="rId23" Type="http://schemas.openxmlformats.org/officeDocument/2006/relationships/image" Target="../media/image56.emf"  /><Relationship Id="rId24" Type="http://schemas.openxmlformats.org/officeDocument/2006/relationships/image" Target="../media/image57.emf"  /><Relationship Id="rId25" Type="http://schemas.openxmlformats.org/officeDocument/2006/relationships/image" Target="../media/image58.emf"  /><Relationship Id="rId3" Type="http://schemas.openxmlformats.org/officeDocument/2006/relationships/image" Target="../media/image38.emf"  /><Relationship Id="rId4" Type="http://schemas.openxmlformats.org/officeDocument/2006/relationships/image" Target="../media/image39.emf"  /><Relationship Id="rId5" Type="http://schemas.openxmlformats.org/officeDocument/2006/relationships/image" Target="../media/image40.emf"  /><Relationship Id="rId6" Type="http://schemas.openxmlformats.org/officeDocument/2006/relationships/image" Target="../media/image41.emf"  /><Relationship Id="rId7" Type="http://schemas.openxmlformats.org/officeDocument/2006/relationships/image" Target="../media/image42.emf"  /><Relationship Id="rId8" Type="http://schemas.openxmlformats.org/officeDocument/2006/relationships/image" Target="../media/image43.emf"  /><Relationship Id="rId9" Type="http://schemas.openxmlformats.org/officeDocument/2006/relationships/image" Target="../media/image44.emf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0.emf"  /><Relationship Id="rId3" Type="http://schemas.openxmlformats.org/officeDocument/2006/relationships/image" Target="../media/image59.emf"  /><Relationship Id="rId4" Type="http://schemas.openxmlformats.org/officeDocument/2006/relationships/image" Target="../media/image22.emf"  /><Relationship Id="rId5" Type="http://schemas.openxmlformats.org/officeDocument/2006/relationships/image" Target="../media/image60.png"  /><Relationship Id="rId6" Type="http://schemas.openxmlformats.org/officeDocument/2006/relationships/image" Target="../media/image19.emf"  /></Relationships>
</file>

<file path=ppt/slides/_rels/slide6.xml.rels><?xml version="1.0" encoding="UTF-8" standalone="yes" ?><Relationships xmlns="http://schemas.openxmlformats.org/package/2006/relationships"><Relationship Id="rId1" Type="http://schemas.microsoft.com/office/2007/relationships/media" Target="../media/media1.mp4"  /><Relationship Id="rId2" Type="http://schemas.openxmlformats.org/officeDocument/2006/relationships/video" Target="../media/media1.mp4"  /><Relationship Id="rId3" Type="http://schemas.openxmlformats.org/officeDocument/2006/relationships/slideLayout" Target="../slideLayouts/slideLayout1.xml"  /><Relationship Id="rId4" Type="http://schemas.openxmlformats.org/officeDocument/2006/relationships/image" Target="../media/image20.emf"  /><Relationship Id="rId5" Type="http://schemas.openxmlformats.org/officeDocument/2006/relationships/image" Target="../media/image61.emf"  /><Relationship Id="rId6" Type="http://schemas.openxmlformats.org/officeDocument/2006/relationships/image" Target="../media/image22.emf"  /><Relationship Id="rId7" Type="http://schemas.openxmlformats.org/officeDocument/2006/relationships/image" Target="../media/image19.emf"  /><Relationship Id="rId8" Type="http://schemas.openxmlformats.org/officeDocument/2006/relationships/image" Target="../media/image62.emf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0.emf"  /><Relationship Id="rId3" Type="http://schemas.openxmlformats.org/officeDocument/2006/relationships/image" Target="../media/image63.emf"  /><Relationship Id="rId4" Type="http://schemas.openxmlformats.org/officeDocument/2006/relationships/image" Target="../media/image22.emf"  /><Relationship Id="rId5" Type="http://schemas.openxmlformats.org/officeDocument/2006/relationships/image" Target="../media/image19.emf"  /><Relationship Id="rId6" Type="http://schemas.openxmlformats.org/officeDocument/2006/relationships/image" Target="../media/image64.emf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65.emf"  /><Relationship Id="rId3" Type="http://schemas.openxmlformats.org/officeDocument/2006/relationships/image" Target="../media/image20.emf"  /><Relationship Id="rId4" Type="http://schemas.openxmlformats.org/officeDocument/2006/relationships/image" Target="../media/image66.emf"  /><Relationship Id="rId5" Type="http://schemas.openxmlformats.org/officeDocument/2006/relationships/image" Target="../media/image22.emf"  /><Relationship Id="rId6" Type="http://schemas.openxmlformats.org/officeDocument/2006/relationships/image" Target="../media/image19.emf"  /><Relationship Id="rId7" Type="http://schemas.openxmlformats.org/officeDocument/2006/relationships/image" Target="../media/image67.emf"  /><Relationship Id="rId8" Type="http://schemas.openxmlformats.org/officeDocument/2006/relationships/image" Target="../media/image68.emf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69.emf"  /><Relationship Id="rId3" Type="http://schemas.openxmlformats.org/officeDocument/2006/relationships/image" Target="../media/image20.emf"  /><Relationship Id="rId4" Type="http://schemas.openxmlformats.org/officeDocument/2006/relationships/image" Target="../media/image70.emf"  /><Relationship Id="rId5" Type="http://schemas.openxmlformats.org/officeDocument/2006/relationships/image" Target="../media/image22.emf"  /><Relationship Id="rId6" Type="http://schemas.openxmlformats.org/officeDocument/2006/relationships/image" Target="../media/image19.emf"  /><Relationship Id="rId7" Type="http://schemas.openxmlformats.org/officeDocument/2006/relationships/image" Target="../media/image71.emf"  /><Relationship Id="rId8" Type="http://schemas.openxmlformats.org/officeDocument/2006/relationships/image" Target="../media/image72.emf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DA6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61642" y="-91211"/>
            <a:ext cx="10490546" cy="10490546"/>
            <a:chOff x="8261642" y="-91211"/>
            <a:chExt cx="10490546" cy="1049054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61642" y="-91211"/>
              <a:ext cx="10490546" cy="1049054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39516" y="9218497"/>
            <a:ext cx="3375973" cy="741859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3073" y="5112041"/>
            <a:ext cx="2198500" cy="1312643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11598" y="1354702"/>
            <a:ext cx="5897895" cy="4158742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77611" y="3890185"/>
            <a:ext cx="5898920" cy="195455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E8F0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0093932" y="2832542"/>
            <a:ext cx="7642581" cy="6171429"/>
            <a:chOff x="10093932" y="2832542"/>
            <a:chExt cx="7642581" cy="617142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93932" y="2832542"/>
              <a:ext cx="7642581" cy="617142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02762" y="2854366"/>
            <a:ext cx="7642581" cy="6171429"/>
            <a:chOff x="1102762" y="2854366"/>
            <a:chExt cx="7642581" cy="617142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02762" y="2854366"/>
              <a:ext cx="7642581" cy="6171429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15958" y="1012425"/>
            <a:ext cx="13396559" cy="2066359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55783" y="323574"/>
                <a:ext cx="812059" cy="696078"/>
              </a:xfrm>
              <a:prstGeom prst="rect">
                <a:avLst/>
              </a:prstGeom>
            </p:spPr>
          </p:pic>
        </p:grpSp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21" name="Object 20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115121" y="4038548"/>
            <a:ext cx="7416863" cy="2157111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0115178" y="5756297"/>
            <a:ext cx="7609494" cy="1605352"/>
          </a:xfrm>
          <a:prstGeom prst="rect">
            <a:avLst/>
          </a:prstGeom>
        </p:spPr>
      </p:pic>
      <p:pic>
        <p:nvPicPr>
          <p:cNvPr id="23" name="Object 22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123951" y="4485594"/>
            <a:ext cx="6120254" cy="1058930"/>
          </a:xfrm>
          <a:prstGeom prst="rect">
            <a:avLst/>
          </a:prstGeom>
        </p:spPr>
      </p:pic>
      <p:pic>
        <p:nvPicPr>
          <p:cNvPr id="24" name="Object 23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124007" y="5718166"/>
            <a:ext cx="7615724" cy="1058667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115178" y="7228565"/>
            <a:ext cx="4458933" cy="1058666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8884083" y="5309512"/>
            <a:ext cx="1114611" cy="1088833"/>
            <a:chOff x="8884083" y="5309512"/>
            <a:chExt cx="1114611" cy="1088833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8884083" y="5309512"/>
              <a:ext cx="1114611" cy="1088833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896816" y="2764311"/>
            <a:ext cx="3645611" cy="1589554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9966420" y="2764311"/>
            <a:ext cx="3597535" cy="1589554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124007" y="7012878"/>
            <a:ext cx="7615791" cy="154601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E8F0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030802" y="323574"/>
                <a:ext cx="727164" cy="698974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-443155" y="380144"/>
            <a:ext cx="12500745" cy="1960012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2244447" y="1645465"/>
            <a:ext cx="13773480" cy="8150677"/>
            <a:chOff x="2244447" y="1645465"/>
            <a:chExt cx="13773480" cy="8150677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244447" y="1645465"/>
              <a:ext cx="13773480" cy="815067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3727038" y="1895172"/>
            <a:ext cx="10831638" cy="7610807"/>
            <a:chOff x="3727038" y="1895172"/>
            <a:chExt cx="10831638" cy="7610807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3727038" y="1895172"/>
              <a:ext cx="10831638" cy="761080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E8F0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149500" y="3135140"/>
            <a:ext cx="11986714" cy="6171429"/>
            <a:chOff x="3149500" y="3135140"/>
            <a:chExt cx="11986714" cy="617142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149500" y="3135140"/>
              <a:ext cx="11986714" cy="6171429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15958" y="1012425"/>
            <a:ext cx="13396559" cy="2066359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9" name="Object 8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7030802" y="320679"/>
                <a:ext cx="728850" cy="701869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3256131" y="3250179"/>
            <a:ext cx="11607581" cy="652935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E8F0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610546" y="2580173"/>
            <a:ext cx="13064622" cy="6726396"/>
            <a:chOff x="2610546" y="2580173"/>
            <a:chExt cx="13064622" cy="672639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610546" y="2580173"/>
              <a:ext cx="13064622" cy="6726396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2491" y="1012558"/>
            <a:ext cx="15328111" cy="205496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9" name="Object 8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7030802" y="323574"/>
                <a:ext cx="725469" cy="696078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700547" y="3265643"/>
            <a:ext cx="13013268" cy="558445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7F1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126536" y="420920"/>
            <a:ext cx="419501" cy="419501"/>
            <a:chOff x="17126536" y="420920"/>
            <a:chExt cx="419501" cy="41950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126536" y="420920"/>
              <a:ext cx="419501" cy="419501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176946" y="323574"/>
            <a:ext cx="481402" cy="69607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030802" y="323574"/>
                <a:ext cx="718717" cy="698974"/>
              </a:xfrm>
              <a:prstGeom prst="rect">
                <a:avLst/>
              </a:prstGeom>
            </p:spPr>
          </p:pic>
        </p:grpSp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688946" y="3167076"/>
            <a:ext cx="7740903" cy="307750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7F1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030802" y="320679"/>
                <a:ext cx="731021" cy="701869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228020" y="704172"/>
            <a:ext cx="8132579" cy="1715217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963261" y="3136178"/>
            <a:ext cx="2380941" cy="2221952"/>
            <a:chOff x="963261" y="3136178"/>
            <a:chExt cx="2380941" cy="2221952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63261" y="3136178"/>
              <a:ext cx="2380941" cy="2221952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24366" y="5506616"/>
            <a:ext cx="3131813" cy="1177441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8266567" y="3043207"/>
            <a:ext cx="2154941" cy="2407895"/>
            <a:chOff x="8266567" y="3043207"/>
            <a:chExt cx="2154941" cy="2407895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8266567" y="3043207"/>
              <a:ext cx="1436627" cy="1607093"/>
              <a:chOff x="8266567" y="3043207"/>
              <a:chExt cx="1436627" cy="1607093"/>
            </a:xfrm>
          </p:grpSpPr>
          <p:pic>
            <p:nvPicPr>
              <p:cNvPr id="21" name="Object 20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8266567" y="3043207"/>
                <a:ext cx="1436627" cy="1607093"/>
              </a:xfrm>
              <a:prstGeom prst="rect">
                <a:avLst/>
              </a:prstGeom>
            </p:spPr>
          </p:pic>
        </p:grpSp>
        <p:grpSp>
          <p:nvGrpSpPr>
            <p:cNvPr id="1008" name="그룹 1008"/>
            <p:cNvGrpSpPr/>
            <p:nvPr/>
          </p:nvGrpSpPr>
          <p:grpSpPr>
            <a:xfrm>
              <a:off x="8984880" y="3844010"/>
              <a:ext cx="1436627" cy="1607093"/>
              <a:chOff x="8984880" y="3844010"/>
              <a:chExt cx="1436627" cy="1607093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8984880" y="3844010"/>
                <a:ext cx="1436627" cy="1607093"/>
              </a:xfrm>
              <a:prstGeom prst="rect">
                <a:avLst/>
              </a:prstGeom>
            </p:spPr>
          </p:pic>
        </p:grpSp>
      </p:grpSp>
      <p:pic>
        <p:nvPicPr>
          <p:cNvPr id="27" name="Object 2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7841860" y="5506616"/>
            <a:ext cx="3156774" cy="1177441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2054120" y="3443608"/>
            <a:ext cx="1436627" cy="1607093"/>
            <a:chOff x="12054120" y="3443608"/>
            <a:chExt cx="1436627" cy="1607093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054120" y="3443608"/>
              <a:ext cx="1436627" cy="1607093"/>
            </a:xfrm>
            <a:prstGeom prst="rect">
              <a:avLst/>
            </a:prstGeom>
          </p:spPr>
        </p:pic>
      </p:grpSp>
      <p:pic>
        <p:nvPicPr>
          <p:cNvPr id="31" name="Object 30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042669" y="5506616"/>
            <a:ext cx="3728860" cy="1177441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4692113" y="5504847"/>
            <a:ext cx="3461202" cy="1197259"/>
          </a:xfrm>
          <a:prstGeom prst="rect">
            <a:avLst/>
          </a:prstGeom>
        </p:spPr>
      </p:pic>
      <p:pic>
        <p:nvPicPr>
          <p:cNvPr id="33" name="Object 32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3628271" y="5488802"/>
            <a:ext cx="3752716" cy="1238345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6163923" y="6861160"/>
            <a:ext cx="2038185" cy="2043049"/>
            <a:chOff x="6163923" y="6861160"/>
            <a:chExt cx="2038185" cy="2043049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6163923" y="6861160"/>
              <a:ext cx="2038185" cy="2043049"/>
            </a:xfrm>
            <a:prstGeom prst="rect">
              <a:avLst/>
            </a:prstGeom>
          </p:spPr>
        </p:pic>
      </p:grpSp>
      <p:pic>
        <p:nvPicPr>
          <p:cNvPr id="37" name="Object 36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5174594" y="8942105"/>
            <a:ext cx="3962355" cy="1177440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10111262" y="6822121"/>
            <a:ext cx="2121127" cy="2121127"/>
            <a:chOff x="10111262" y="6822121"/>
            <a:chExt cx="2121127" cy="2121127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0111262" y="6822121"/>
              <a:ext cx="2121127" cy="2121127"/>
            </a:xfrm>
            <a:prstGeom prst="rect">
              <a:avLst/>
            </a:prstGeom>
          </p:spPr>
        </p:pic>
      </p:grpSp>
      <p:pic>
        <p:nvPicPr>
          <p:cNvPr id="41" name="Object 40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8600036" y="8942105"/>
            <a:ext cx="4579164" cy="1177440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15181175" y="3238338"/>
            <a:ext cx="2201736" cy="2201736"/>
            <a:chOff x="15181175" y="3238338"/>
            <a:chExt cx="2201736" cy="2201736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5181175" y="3238338"/>
              <a:ext cx="2201736" cy="2201736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5240188" y="3332398"/>
            <a:ext cx="2225219" cy="2111598"/>
            <a:chOff x="15240188" y="3332398"/>
            <a:chExt cx="2225219" cy="2111598"/>
          </a:xfrm>
        </p:grpSpPr>
        <p:pic>
          <p:nvPicPr>
            <p:cNvPr id="46" name="Object 45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5240188" y="3332398"/>
              <a:ext cx="2225219" cy="2111598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4709300" y="3017685"/>
            <a:ext cx="1880210" cy="2418484"/>
            <a:chOff x="4709300" y="3017685"/>
            <a:chExt cx="1880210" cy="2418484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4709300" y="3017685"/>
              <a:ext cx="1880210" cy="2418484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3503795" y="4388197"/>
            <a:ext cx="1144771" cy="67333"/>
            <a:chOff x="3503795" y="4388197"/>
            <a:chExt cx="1144771" cy="67333"/>
          </a:xfrm>
        </p:grpSpPr>
        <p:pic>
          <p:nvPicPr>
            <p:cNvPr id="52" name="Object 51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3503795" y="4388197"/>
              <a:ext cx="1144771" cy="67333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6807594" y="4339206"/>
            <a:ext cx="1144771" cy="67333"/>
            <a:chOff x="6807594" y="4339206"/>
            <a:chExt cx="1144771" cy="67333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6807594" y="4339206"/>
              <a:ext cx="1144771" cy="67333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10593744" y="4367970"/>
            <a:ext cx="1144771" cy="67333"/>
            <a:chOff x="10593744" y="4367970"/>
            <a:chExt cx="1144771" cy="67333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0593744" y="4367970"/>
              <a:ext cx="1144771" cy="67333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3700763" y="4339206"/>
            <a:ext cx="1144771" cy="67333"/>
            <a:chOff x="13700763" y="4339206"/>
            <a:chExt cx="1144771" cy="67333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3700763" y="4339206"/>
              <a:ext cx="1144771" cy="67333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4523360" y="7882684"/>
            <a:ext cx="1144771" cy="67333"/>
            <a:chOff x="4523360" y="7882684"/>
            <a:chExt cx="1144771" cy="67333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4523360" y="7882684"/>
              <a:ext cx="1144771" cy="67333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8706165" y="7882684"/>
            <a:ext cx="1144771" cy="67333"/>
            <a:chOff x="8706165" y="7882684"/>
            <a:chExt cx="1144771" cy="67333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8706165" y="7882684"/>
              <a:ext cx="1144771" cy="6733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7F1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2813637"/>
            <a:ext cx="13670040" cy="48349"/>
            <a:chOff x="0" y="2813637"/>
            <a:chExt cx="13670040" cy="4834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0" y="2813637"/>
              <a:ext cx="13670040" cy="48349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4157" y="994747"/>
            <a:ext cx="11182296" cy="1682182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8621" y="7624926"/>
            <a:ext cx="5969726" cy="184122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6488398" y="4676406"/>
            <a:ext cx="682621" cy="669871"/>
            <a:chOff x="6488398" y="4676406"/>
            <a:chExt cx="682621" cy="6698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488398" y="4676406"/>
              <a:ext cx="682621" cy="669871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7920014" y="2819935"/>
            <a:ext cx="4382812" cy="4382812"/>
            <a:chOff x="7920014" y="2819935"/>
            <a:chExt cx="4382812" cy="4382812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920014" y="2819935"/>
              <a:ext cx="4382812" cy="4382812"/>
            </a:xfrm>
            <a:prstGeom prst="rect">
              <a:avLst/>
            </a:prstGeom>
          </p:spPr>
        </p:pic>
      </p:grpSp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625279" y="3673689"/>
            <a:ext cx="3108131" cy="1150864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8648212" y="4977735"/>
            <a:ext cx="2789268" cy="2183792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8505494" y="4754616"/>
            <a:ext cx="3211852" cy="30835"/>
            <a:chOff x="8505494" y="4754616"/>
            <a:chExt cx="3211852" cy="30835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8505494" y="4754616"/>
              <a:ext cx="3211852" cy="30835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651556" y="2819935"/>
            <a:ext cx="4382812" cy="4382812"/>
            <a:chOff x="1651556" y="2819935"/>
            <a:chExt cx="4382812" cy="4382812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51556" y="2819935"/>
              <a:ext cx="4382812" cy="4382812"/>
            </a:xfrm>
            <a:prstGeom prst="rect">
              <a:avLst/>
            </a:prstGeom>
          </p:spPr>
        </p:pic>
      </p:grpSp>
      <p:pic>
        <p:nvPicPr>
          <p:cNvPr id="21" name="Object 20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2104470" y="3679384"/>
            <a:ext cx="3355759" cy="1151064"/>
          </a:xfrm>
          <a:prstGeom prst="rect">
            <a:avLst/>
          </a:prstGeom>
        </p:spPr>
      </p:pic>
      <p:pic>
        <p:nvPicPr>
          <p:cNvPr id="22" name="Object 21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2289697" y="4913564"/>
            <a:ext cx="2882554" cy="2104963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2237036" y="4754616"/>
            <a:ext cx="3211852" cy="30835"/>
            <a:chOff x="2237036" y="4754616"/>
            <a:chExt cx="3211852" cy="30835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237036" y="4754616"/>
              <a:ext cx="3211852" cy="30835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0" y="7176672"/>
            <a:ext cx="13670040" cy="48349"/>
            <a:chOff x="0" y="7176672"/>
            <a:chExt cx="13670040" cy="48349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0" y="7176672"/>
              <a:ext cx="13670040" cy="48349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7195088" y="7624926"/>
            <a:ext cx="6156678" cy="1841221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7126536" y="420920"/>
            <a:ext cx="419501" cy="419501"/>
            <a:chOff x="17126536" y="420920"/>
            <a:chExt cx="419501" cy="419501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7126536" y="420920"/>
              <a:ext cx="419501" cy="419501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7176946" y="323574"/>
            <a:ext cx="481402" cy="696078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666717" y="366225"/>
            <a:ext cx="1053651" cy="627613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3670040" y="0"/>
            <a:ext cx="5047815" cy="10285714"/>
            <a:chOff x="13670040" y="0"/>
            <a:chExt cx="5047815" cy="10285714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3670040" y="0"/>
              <a:ext cx="5047815" cy="10285714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7F1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030802" y="320679"/>
                <a:ext cx="725469" cy="704764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159857" y="868928"/>
            <a:ext cx="11182296" cy="1682182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964347" y="2234556"/>
            <a:ext cx="2005323" cy="1860637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2768738" y="2204918"/>
            <a:ext cx="2108723" cy="1919913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2839724" y="4084783"/>
            <a:ext cx="4015442" cy="5368193"/>
            <a:chOff x="2839724" y="4084783"/>
            <a:chExt cx="4015442" cy="5368193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839724" y="4084783"/>
              <a:ext cx="4015442" cy="536819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0582113" y="4427949"/>
            <a:ext cx="6171429" cy="4127871"/>
            <a:chOff x="10582113" y="4427949"/>
            <a:chExt cx="6171429" cy="4127871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0582113" y="4427949"/>
              <a:ext cx="6171429" cy="4127871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0" y="2451732"/>
            <a:ext cx="18300728" cy="48349"/>
            <a:chOff x="0" y="2451732"/>
            <a:chExt cx="18300728" cy="48349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-10800000">
              <a:off x="0" y="2451732"/>
              <a:ext cx="18300728" cy="48349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226285" y="6361808"/>
            <a:ext cx="7833145" cy="51089"/>
            <a:chOff x="5226285" y="6361808"/>
            <a:chExt cx="7833145" cy="51089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-5400000">
              <a:off x="5226285" y="6361808"/>
              <a:ext cx="7833145" cy="51089"/>
            </a:xfrm>
            <a:prstGeom prst="rect">
              <a:avLst/>
            </a:prstGeom>
          </p:spPr>
        </p:pic>
      </p:grpSp>
      <p:pic>
        <p:nvPicPr>
          <p:cNvPr id="29" name="Object 28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0860365" y="3517651"/>
            <a:ext cx="5636412" cy="850898"/>
          </a:xfrm>
          <a:prstGeom prst="rect">
            <a:avLst/>
          </a:prstGeom>
        </p:spPr>
      </p:pic>
      <p:pic>
        <p:nvPicPr>
          <p:cNvPr id="30" name="Object 29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339235" y="3337243"/>
            <a:ext cx="5436853" cy="90749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7F1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030802" y="320679"/>
                <a:ext cx="724021" cy="701869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290756" y="2657100"/>
            <a:ext cx="9071148" cy="6570158"/>
            <a:chOff x="290756" y="2657100"/>
            <a:chExt cx="9071148" cy="6570158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90756" y="2657100"/>
              <a:ext cx="9071148" cy="6570158"/>
            </a:xfrm>
            <a:prstGeom prst="rect">
              <a:avLst/>
            </a:prstGeom>
          </p:spPr>
        </p:pic>
      </p:grpSp>
      <p:pic>
        <p:nvPicPr>
          <p:cNvPr id="17" name="Object 16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007813" y="864930"/>
            <a:ext cx="3382740" cy="1150864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0944305" y="5975539"/>
            <a:ext cx="6000916" cy="4103895"/>
            <a:chOff x="10944305" y="5975539"/>
            <a:chExt cx="6000916" cy="4103895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0944305" y="5975539"/>
              <a:ext cx="6000916" cy="4103895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0859048" y="1017108"/>
            <a:ext cx="6171429" cy="3855257"/>
            <a:chOff x="10859048" y="1017108"/>
            <a:chExt cx="6171429" cy="3855257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859048" y="1017108"/>
              <a:ext cx="6171429" cy="385525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9655462" y="5260504"/>
            <a:ext cx="8578601" cy="48349"/>
            <a:chOff x="9655462" y="5260504"/>
            <a:chExt cx="8578601" cy="48349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 rot="-10800000">
              <a:off x="9655462" y="5260504"/>
              <a:ext cx="8578601" cy="48349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4352607" y="5218153"/>
            <a:ext cx="10554622" cy="51089"/>
            <a:chOff x="4352607" y="5218153"/>
            <a:chExt cx="10554622" cy="51089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 rot="-5400000">
              <a:off x="4352607" y="5218153"/>
              <a:ext cx="10554622" cy="51089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693855" y="207198"/>
            <a:ext cx="4724850" cy="1034536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2828309" y="5157610"/>
            <a:ext cx="2425336" cy="1074364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-22195" y="1498438"/>
            <a:ext cx="8428121" cy="115001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7F1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00094" y="2672346"/>
            <a:ext cx="8254454" cy="1150864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474603" y="2672346"/>
            <a:ext cx="8945988" cy="1150864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0" y="2451732"/>
            <a:ext cx="18300728" cy="48349"/>
            <a:chOff x="0" y="2451732"/>
            <a:chExt cx="18300728" cy="48349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0" y="2451732"/>
              <a:ext cx="18300728" cy="48349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992100" y="956652"/>
            <a:ext cx="11182296" cy="168219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5226285" y="6361808"/>
            <a:ext cx="7833145" cy="51089"/>
            <a:chOff x="5226285" y="6361808"/>
            <a:chExt cx="7833145" cy="510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5226285" y="6361808"/>
              <a:ext cx="7833145" cy="5108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14" name="Object 13"/>
                <p:cNvPicPr>
                  <a:picLocks noChangeAspect="1"/>
                </p:cNvPicPr>
                <p:nvPr/>
              </p:nvPicPr>
              <p:blipFill>
                <a:blip r:embed="rId7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030802" y="323574"/>
                <a:ext cx="727640" cy="698974"/>
              </a:xfrm>
              <a:prstGeom prst="rect">
                <a:avLst/>
              </a:prstGeom>
            </p:spPr>
          </p:pic>
        </p:grpSp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915788" y="3392846"/>
            <a:ext cx="2291206" cy="888844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199853" y="3392846"/>
            <a:ext cx="2291206" cy="888844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309186" y="4583072"/>
            <a:ext cx="8415976" cy="4723497"/>
            <a:chOff x="309186" y="4583072"/>
            <a:chExt cx="8415976" cy="4723497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09186" y="4583072"/>
              <a:ext cx="8415976" cy="472349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9657143" y="4567580"/>
            <a:ext cx="8431213" cy="4738989"/>
            <a:chOff x="9657143" y="4567580"/>
            <a:chExt cx="8431213" cy="4738989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9657143" y="4567580"/>
              <a:ext cx="8431213" cy="473898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E8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86528" y="871147"/>
            <a:ext cx="3208554" cy="1895992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469438" y="3063963"/>
            <a:ext cx="2720224" cy="2720224"/>
            <a:chOff x="1469438" y="3063963"/>
            <a:chExt cx="2720224" cy="2720224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69438" y="3063963"/>
              <a:ext cx="2720224" cy="272022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49866" y="5903404"/>
            <a:ext cx="3559368" cy="284749"/>
            <a:chOff x="1049866" y="5903404"/>
            <a:chExt cx="3559368" cy="28474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9866" y="5903404"/>
              <a:ext cx="3559368" cy="284749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72776" y="5961005"/>
            <a:ext cx="3196420" cy="120812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5748607" y="3063963"/>
            <a:ext cx="2720224" cy="2720224"/>
            <a:chOff x="5748607" y="3063963"/>
            <a:chExt cx="2720224" cy="2720224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748607" y="3063963"/>
              <a:ext cx="2720224" cy="272022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329035" y="5903404"/>
            <a:ext cx="3559368" cy="284749"/>
            <a:chOff x="5329035" y="5903404"/>
            <a:chExt cx="3559368" cy="284749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329035" y="5903404"/>
              <a:ext cx="3559368" cy="284749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5812030" y="5957483"/>
            <a:ext cx="2719077" cy="1218696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9943451" y="3063963"/>
            <a:ext cx="2720224" cy="2720224"/>
            <a:chOff x="9943451" y="3063963"/>
            <a:chExt cx="2720224" cy="272022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9943451" y="3063963"/>
              <a:ext cx="2720224" cy="2720224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523879" y="5955524"/>
            <a:ext cx="3559368" cy="284749"/>
            <a:chOff x="9523879" y="5955524"/>
            <a:chExt cx="3559368" cy="284749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523879" y="5955524"/>
              <a:ext cx="3559368" cy="284749"/>
            </a:xfrm>
            <a:prstGeom prst="rect">
              <a:avLst/>
            </a:prstGeom>
          </p:spPr>
        </p:pic>
      </p:grpSp>
      <p:pic>
        <p:nvPicPr>
          <p:cNvPr id="23" name="Object 22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903441" y="6125385"/>
            <a:ext cx="2857439" cy="1077877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4096052" y="3063963"/>
            <a:ext cx="2720224" cy="2720224"/>
            <a:chOff x="14096052" y="3063963"/>
            <a:chExt cx="2720224" cy="2720224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4096052" y="3063963"/>
              <a:ext cx="2720224" cy="272022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3676480" y="5987487"/>
            <a:ext cx="3559368" cy="284749"/>
            <a:chOff x="13676480" y="5987487"/>
            <a:chExt cx="3559368" cy="284749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3676480" y="5987487"/>
              <a:ext cx="3559368" cy="284749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997655" y="6157253"/>
            <a:ext cx="2958792" cy="1409868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7126536" y="420920"/>
            <a:ext cx="419501" cy="419501"/>
            <a:chOff x="17126536" y="420920"/>
            <a:chExt cx="419501" cy="419501"/>
          </a:xfrm>
        </p:grpSpPr>
        <p:grpSp>
          <p:nvGrpSpPr>
            <p:cNvPr id="1011" name="그룹 1011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pic>
            <p:nvPicPr>
              <p:cNvPr id="36" name="Object 35"/>
              <p:cNvPicPr>
                <a:picLocks noChangeAspect="1"/>
              </p:cNvPicPr>
              <p:nvPr/>
            </p:nvPicPr>
            <p:blipFill>
              <a:blip r:embed="rId16" cstate="print"/>
              <a:stretch>
                <a:fillRect/>
              </a:stretch>
            </p:blipFill>
            <p:spPr>
              <a:xfrm>
                <a:off x="17126536" y="420920"/>
                <a:ext cx="419501" cy="419501"/>
              </a:xfrm>
              <a:prstGeom prst="rect">
                <a:avLst/>
              </a:prstGeom>
            </p:spPr>
          </p:pic>
        </p:grpSp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16959649" y="320679"/>
              <a:ext cx="799974" cy="701869"/>
            </a:xfrm>
            <a:prstGeom prst="rect">
              <a:avLst/>
            </a:prstGeom>
          </p:spPr>
        </p:pic>
      </p:grpSp>
      <p:pic>
        <p:nvPicPr>
          <p:cNvPr id="40" name="Object 39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666717" y="366225"/>
            <a:ext cx="1053651" cy="627613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14739461" y="3524088"/>
            <a:ext cx="1598177" cy="1598177"/>
            <a:chOff x="14739461" y="3524088"/>
            <a:chExt cx="1598177" cy="1598177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14739461" y="3524088"/>
              <a:ext cx="1598177" cy="1598177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10223795" y="3324257"/>
            <a:ext cx="2159536" cy="2159536"/>
            <a:chOff x="10223795" y="3324257"/>
            <a:chExt cx="2159536" cy="2159536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10223795" y="3324257"/>
              <a:ext cx="2159536" cy="2159536"/>
            </a:xfrm>
            <a:prstGeom prst="rect">
              <a:avLst/>
            </a:prstGeom>
          </p:spPr>
        </p:pic>
      </p:grpSp>
      <p:grpSp>
        <p:nvGrpSpPr>
          <p:cNvPr id="1014" name="그룹 1014"/>
          <p:cNvGrpSpPr/>
          <p:nvPr/>
        </p:nvGrpSpPr>
        <p:grpSpPr>
          <a:xfrm>
            <a:off x="6199419" y="3544138"/>
            <a:ext cx="1818600" cy="1818600"/>
            <a:chOff x="6199419" y="3544138"/>
            <a:chExt cx="1818600" cy="1818600"/>
          </a:xfrm>
        </p:grpSpPr>
        <p:pic>
          <p:nvPicPr>
            <p:cNvPr id="48" name="Object 47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6199419" y="3544138"/>
              <a:ext cx="1818600" cy="1818600"/>
            </a:xfrm>
            <a:prstGeom prst="rect">
              <a:avLst/>
            </a:prstGeom>
          </p:spPr>
        </p:pic>
      </p:grpSp>
      <p:grpSp>
        <p:nvGrpSpPr>
          <p:cNvPr id="1015" name="그룹 1015"/>
          <p:cNvGrpSpPr/>
          <p:nvPr/>
        </p:nvGrpSpPr>
        <p:grpSpPr>
          <a:xfrm>
            <a:off x="1776686" y="3348170"/>
            <a:ext cx="2159536" cy="2159536"/>
            <a:chOff x="1776686" y="3348170"/>
            <a:chExt cx="2159536" cy="2159536"/>
          </a:xfrm>
        </p:grpSpPr>
        <p:pic>
          <p:nvPicPr>
            <p:cNvPr id="51" name="Object 50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776686" y="3348170"/>
              <a:ext cx="2159536" cy="2159536"/>
            </a:xfrm>
            <a:prstGeom prst="rect">
              <a:avLst/>
            </a:prstGeom>
          </p:spPr>
        </p:pic>
      </p:grpSp>
      <p:pic>
        <p:nvPicPr>
          <p:cNvPr id="53" name="Object 52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8340644" y="7940160"/>
            <a:ext cx="3069086" cy="2020619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7549347" y="8249426"/>
            <a:ext cx="1051576" cy="1051576"/>
            <a:chOff x="7549347" y="8249426"/>
            <a:chExt cx="1051576" cy="1051576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7549347" y="8249426"/>
              <a:ext cx="1051576" cy="1051576"/>
            </a:xfrm>
            <a:prstGeom prst="rect">
              <a:avLst/>
            </a:prstGeom>
          </p:spPr>
        </p:pic>
      </p:grpSp>
      <p:grpSp>
        <p:nvGrpSpPr>
          <p:cNvPr id="1017" name="그룹 1017"/>
          <p:cNvGrpSpPr/>
          <p:nvPr/>
        </p:nvGrpSpPr>
        <p:grpSpPr>
          <a:xfrm>
            <a:off x="2856454" y="8674964"/>
            <a:ext cx="4420420" cy="284749"/>
            <a:chOff x="2856454" y="8674964"/>
            <a:chExt cx="4420420" cy="284749"/>
          </a:xfrm>
        </p:grpSpPr>
        <p:pic>
          <p:nvPicPr>
            <p:cNvPr id="58" name="Object 57"/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2856454" y="8674964"/>
              <a:ext cx="4420420" cy="284749"/>
            </a:xfrm>
            <a:prstGeom prst="rect">
              <a:avLst/>
            </a:prstGeom>
          </p:spPr>
        </p:pic>
      </p:grpSp>
      <p:grpSp>
        <p:nvGrpSpPr>
          <p:cNvPr id="1018" name="그룹 1018"/>
          <p:cNvGrpSpPr/>
          <p:nvPr/>
        </p:nvGrpSpPr>
        <p:grpSpPr>
          <a:xfrm>
            <a:off x="10873037" y="8634863"/>
            <a:ext cx="4665513" cy="284749"/>
            <a:chOff x="10873037" y="8634863"/>
            <a:chExt cx="4665513" cy="284749"/>
          </a:xfrm>
        </p:grpSpPr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26" cstate="print"/>
            <a:stretch>
              <a:fillRect/>
            </a:stretch>
          </p:blipFill>
          <p:spPr>
            <a:xfrm>
              <a:off x="10873037" y="8634863"/>
              <a:ext cx="4665513" cy="284749"/>
            </a:xfrm>
            <a:prstGeom prst="rect">
              <a:avLst/>
            </a:prstGeom>
          </p:spPr>
        </p:pic>
      </p:grpSp>
      <p:grpSp>
        <p:nvGrpSpPr>
          <p:cNvPr id="1019" name="그룹 1019"/>
          <p:cNvGrpSpPr/>
          <p:nvPr/>
        </p:nvGrpSpPr>
        <p:grpSpPr>
          <a:xfrm>
            <a:off x="1909268" y="7736823"/>
            <a:ext cx="1924812" cy="284749"/>
            <a:chOff x="1909268" y="7736823"/>
            <a:chExt cx="1924812" cy="284749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27" cstate="print"/>
            <a:stretch>
              <a:fillRect/>
            </a:stretch>
          </p:blipFill>
          <p:spPr>
            <a:xfrm rot="5400000">
              <a:off x="1909268" y="7736823"/>
              <a:ext cx="1924812" cy="284749"/>
            </a:xfrm>
            <a:prstGeom prst="rect">
              <a:avLst/>
            </a:prstGeom>
          </p:spPr>
        </p:pic>
      </p:grpSp>
      <p:grpSp>
        <p:nvGrpSpPr>
          <p:cNvPr id="1020" name="그룹 1020"/>
          <p:cNvGrpSpPr/>
          <p:nvPr/>
        </p:nvGrpSpPr>
        <p:grpSpPr>
          <a:xfrm>
            <a:off x="14811414" y="7914925"/>
            <a:ext cx="1515102" cy="284749"/>
            <a:chOff x="14811414" y="7914925"/>
            <a:chExt cx="1515102" cy="284749"/>
          </a:xfrm>
        </p:grpSpPr>
        <p:pic>
          <p:nvPicPr>
            <p:cNvPr id="67" name="Object 66"/>
            <p:cNvPicPr>
              <a:picLocks noChangeAspect="1"/>
            </p:cNvPicPr>
            <p:nvPr/>
          </p:nvPicPr>
          <p:blipFill>
            <a:blip r:embed="rId28" cstate="print"/>
            <a:stretch>
              <a:fillRect/>
            </a:stretch>
          </p:blipFill>
          <p:spPr>
            <a:xfrm rot="5400000">
              <a:off x="14811414" y="7914925"/>
              <a:ext cx="1515102" cy="2847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7F1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00094" y="2672346"/>
            <a:ext cx="8254454" cy="1150864"/>
          </a:xfrm>
          <a:prstGeom prst="rect">
            <a:avLst/>
          </a:prstGeom>
        </p:spPr>
      </p:pic>
      <p:pic>
        <p:nvPicPr>
          <p:cNvPr id="3" name="Object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474603" y="2672346"/>
            <a:ext cx="8945988" cy="1150864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0" y="2451732"/>
            <a:ext cx="18300728" cy="48349"/>
            <a:chOff x="0" y="2451732"/>
            <a:chExt cx="18300728" cy="48349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0" y="2451732"/>
              <a:ext cx="18300728" cy="48349"/>
            </a:xfrm>
            <a:prstGeom prst="rect">
              <a:avLst/>
            </a:prstGeom>
          </p:spPr>
        </p:pic>
      </p:grpSp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992100" y="956652"/>
            <a:ext cx="11182296" cy="1682191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5226285" y="6361808"/>
            <a:ext cx="7833145" cy="51089"/>
            <a:chOff x="5226285" y="6361808"/>
            <a:chExt cx="7833145" cy="51089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5226285" y="6361808"/>
              <a:ext cx="7833145" cy="5108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14" name="Object 13"/>
                <p:cNvPicPr>
                  <a:picLocks noChangeAspect="1"/>
                </p:cNvPicPr>
                <p:nvPr/>
              </p:nvPicPr>
              <p:blipFill>
                <a:blip r:embed="rId7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7030802" y="323574"/>
                <a:ext cx="725469" cy="696078"/>
              </a:xfrm>
              <a:prstGeom prst="rect">
                <a:avLst/>
              </a:prstGeom>
            </p:spPr>
          </p:pic>
        </p:grpSp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54713" y="3310515"/>
            <a:ext cx="2780005" cy="953110"/>
          </a:xfrm>
          <a:prstGeom prst="rect">
            <a:avLst/>
          </a:prstGeom>
        </p:spPr>
      </p:pic>
      <p:pic>
        <p:nvPicPr>
          <p:cNvPr id="21" name="Object 2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9762000" y="3310515"/>
            <a:ext cx="2780005" cy="953110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2074614" y="4275443"/>
            <a:ext cx="5422068" cy="5422068"/>
            <a:chOff x="2074614" y="4275443"/>
            <a:chExt cx="5422068" cy="5422068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2074614" y="4275443"/>
              <a:ext cx="5422068" cy="5422068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0476656" y="4633311"/>
            <a:ext cx="6752086" cy="4706331"/>
            <a:chOff x="10476656" y="4633311"/>
            <a:chExt cx="6752086" cy="4706331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0476656" y="4633311"/>
              <a:ext cx="6752086" cy="4706331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2621098" y="4940582"/>
            <a:ext cx="4531374" cy="564471"/>
            <a:chOff x="2621098" y="4940582"/>
            <a:chExt cx="4531374" cy="564471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2621098" y="4940582"/>
              <a:ext cx="4531374" cy="564471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2621098" y="7996675"/>
            <a:ext cx="4531374" cy="564471"/>
            <a:chOff x="2621098" y="7996675"/>
            <a:chExt cx="4531374" cy="564471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2621098" y="7996675"/>
              <a:ext cx="4531374" cy="56447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10779400" y="5040769"/>
            <a:ext cx="6257714" cy="860621"/>
            <a:chOff x="10779400" y="5040769"/>
            <a:chExt cx="6257714" cy="860621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0779400" y="5040769"/>
              <a:ext cx="6257714" cy="86062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0779400" y="7136053"/>
            <a:ext cx="6257714" cy="860621"/>
            <a:chOff x="10779400" y="7136053"/>
            <a:chExt cx="6257714" cy="86062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10779400" y="7136053"/>
              <a:ext cx="6257714" cy="86062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7F1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121526" y="2647766"/>
            <a:ext cx="7546325" cy="2434172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945774" y="5044815"/>
            <a:ext cx="10315957" cy="51089"/>
            <a:chOff x="945774" y="5044815"/>
            <a:chExt cx="10315957" cy="5108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945774" y="5044815"/>
              <a:ext cx="10315957" cy="5108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023983" y="5132434"/>
            <a:ext cx="10315957" cy="51089"/>
            <a:chOff x="7023983" y="5132434"/>
            <a:chExt cx="10315957" cy="5108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7023983" y="5132434"/>
              <a:ext cx="10315957" cy="51089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109774" y="1635632"/>
            <a:ext cx="7308712" cy="1216369"/>
          </a:xfrm>
          <a:prstGeom prst="rect">
            <a:avLst/>
          </a:prstGeom>
        </p:spPr>
      </p:pic>
      <p:pic>
        <p:nvPicPr>
          <p:cNvPr id="10" name="Object 9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523651" y="1635632"/>
            <a:ext cx="8031140" cy="1216369"/>
          </a:xfrm>
          <a:prstGeom prst="rect">
            <a:avLst/>
          </a:prstGeom>
        </p:spPr>
      </p:pic>
      <p:pic>
        <p:nvPicPr>
          <p:cNvPr id="11" name="Object 10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28210" y="5396539"/>
            <a:ext cx="4777202" cy="2555497"/>
          </a:xfrm>
          <a:prstGeom prst="rect">
            <a:avLst/>
          </a:prstGeom>
        </p:spPr>
      </p:pic>
      <p:pic>
        <p:nvPicPr>
          <p:cNvPr id="12" name="Object 11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512739" y="2890624"/>
            <a:ext cx="2649342" cy="846152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6512739" y="3539351"/>
            <a:ext cx="5127713" cy="846151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17" name="Object 16"/>
                <p:cNvPicPr>
                  <a:picLocks noChangeAspect="1"/>
                </p:cNvPicPr>
                <p:nvPr/>
              </p:nvPicPr>
              <p:blipFill>
                <a:blip r:embed="rId9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7026459" y="323574"/>
                <a:ext cx="744536" cy="698974"/>
              </a:xfrm>
              <a:prstGeom prst="rect">
                <a:avLst/>
              </a:prstGeom>
            </p:spPr>
          </p:pic>
        </p:grpSp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2322519" y="3001657"/>
            <a:ext cx="5846726" cy="5374820"/>
            <a:chOff x="12322519" y="3001657"/>
            <a:chExt cx="5846726" cy="537482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2322519" y="3001657"/>
              <a:ext cx="5846726" cy="5374820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6411814" y="4602636"/>
            <a:ext cx="5271478" cy="1294032"/>
            <a:chOff x="6411814" y="4602636"/>
            <a:chExt cx="5271478" cy="1294032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6411814" y="4602636"/>
              <a:ext cx="5271478" cy="1294032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6411814" y="5997346"/>
            <a:ext cx="5271478" cy="2604436"/>
            <a:chOff x="6411814" y="5997346"/>
            <a:chExt cx="5271478" cy="2604436"/>
          </a:xfrm>
        </p:grpSpPr>
        <p:pic>
          <p:nvPicPr>
            <p:cNvPr id="30" name="Object 29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6411814" y="5997346"/>
              <a:ext cx="5271478" cy="2604436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33" name="Object 32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DDE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026459" y="323574"/>
                <a:ext cx="746221" cy="696078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372580" y="3220958"/>
            <a:ext cx="12284737" cy="3881737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DDE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026459" y="323574"/>
                <a:ext cx="742840" cy="696078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453271" y="619074"/>
            <a:ext cx="10772114" cy="1682181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0" y="2048361"/>
            <a:ext cx="18300728" cy="48349"/>
            <a:chOff x="0" y="2048361"/>
            <a:chExt cx="18300728" cy="48349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-10800000">
              <a:off x="0" y="2048361"/>
              <a:ext cx="18300728" cy="4834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40455" y="2096710"/>
            <a:ext cx="9051313" cy="4090167"/>
            <a:chOff x="40455" y="2096710"/>
            <a:chExt cx="9051313" cy="4090167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40455" y="2096710"/>
              <a:ext cx="9051313" cy="4090167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0" y="6186877"/>
            <a:ext cx="18300728" cy="48349"/>
            <a:chOff x="0" y="6186877"/>
            <a:chExt cx="18300728" cy="48349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-10800000">
              <a:off x="0" y="6186877"/>
              <a:ext cx="18300728" cy="48349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5005554" y="6164597"/>
            <a:ext cx="8212389" cy="39960"/>
            <a:chOff x="5005554" y="6164597"/>
            <a:chExt cx="8212389" cy="39960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5400000">
              <a:off x="5005554" y="6164597"/>
              <a:ext cx="8212389" cy="39960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9123810" y="6228062"/>
            <a:ext cx="9161905" cy="4057653"/>
            <a:chOff x="9123810" y="6228062"/>
            <a:chExt cx="9161905" cy="4057653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123810" y="6228062"/>
              <a:ext cx="9161905" cy="4057653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688208" y="3918417"/>
            <a:ext cx="8075377" cy="2071434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9890012" y="3665698"/>
            <a:ext cx="7616274" cy="2591798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2486969" y="2483711"/>
            <a:ext cx="4472695" cy="1715219"/>
          </a:xfrm>
          <a:prstGeom prst="rect">
            <a:avLst/>
          </a:prstGeom>
        </p:spPr>
      </p:pic>
      <p:pic>
        <p:nvPicPr>
          <p:cNvPr id="33" name="Object 32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1624362" y="2483711"/>
            <a:ext cx="4465115" cy="1715219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-142252" y="8157553"/>
            <a:ext cx="9215008" cy="2069360"/>
          </a:xfrm>
          <a:prstGeom prst="rect">
            <a:avLst/>
          </a:prstGeom>
        </p:spPr>
      </p:pic>
      <p:pic>
        <p:nvPicPr>
          <p:cNvPr id="35" name="Object 34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2224400" y="6657454"/>
            <a:ext cx="5276762" cy="1715219"/>
          </a:xfrm>
          <a:prstGeom prst="rect">
            <a:avLst/>
          </a:prstGeom>
        </p:spPr>
      </p:pic>
      <p:pic>
        <p:nvPicPr>
          <p:cNvPr id="36" name="Object 35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0151698" y="8410397"/>
            <a:ext cx="7111722" cy="1546912"/>
          </a:xfrm>
          <a:prstGeom prst="rect">
            <a:avLst/>
          </a:prstGeom>
        </p:spPr>
      </p:pic>
      <p:pic>
        <p:nvPicPr>
          <p:cNvPr id="37" name="Object 36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0960005" y="6657454"/>
            <a:ext cx="5802038" cy="1715219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DDE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668774" y="1683902"/>
            <a:ext cx="14959670" cy="8398390"/>
            <a:chOff x="1668774" y="1683902"/>
            <a:chExt cx="14959670" cy="839839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8774" y="1683902"/>
              <a:ext cx="14959670" cy="839839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8" name="Object 7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7026459" y="323574"/>
                <a:ext cx="736088" cy="698974"/>
              </a:xfrm>
              <a:prstGeom prst="rect">
                <a:avLst/>
              </a:prstGeom>
            </p:spPr>
          </p:pic>
        </p:grpSp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2041594" y="1970053"/>
            <a:ext cx="14202525" cy="7785633"/>
            <a:chOff x="2041594" y="1970053"/>
            <a:chExt cx="14202525" cy="7785633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041594" y="1970053"/>
              <a:ext cx="14202525" cy="7785633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707015" y="471704"/>
            <a:ext cx="11549123" cy="1730961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0702314" y="5741505"/>
            <a:ext cx="2133085" cy="1008521"/>
            <a:chOff x="10702314" y="5741505"/>
            <a:chExt cx="2133085" cy="1008521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702314" y="5741505"/>
              <a:ext cx="2133085" cy="1008521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696512" y="5895543"/>
            <a:ext cx="2361846" cy="1063550"/>
          </a:xfrm>
          <a:prstGeom prst="rect">
            <a:avLst/>
          </a:prstGeom>
        </p:spPr>
      </p:pic>
      <p:grpSp>
        <p:nvGrpSpPr>
          <p:cNvPr id="1008" name="그룹 1008"/>
          <p:cNvGrpSpPr/>
          <p:nvPr/>
        </p:nvGrpSpPr>
        <p:grpSpPr>
          <a:xfrm>
            <a:off x="13663024" y="5741505"/>
            <a:ext cx="2133085" cy="1008521"/>
            <a:chOff x="13663024" y="5741505"/>
            <a:chExt cx="2133085" cy="1008521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663024" y="5741505"/>
              <a:ext cx="2133085" cy="1008521"/>
            </a:xfrm>
            <a:prstGeom prst="rect">
              <a:avLst/>
            </a:prstGeom>
          </p:spPr>
        </p:pic>
      </p:grpSp>
      <p:pic>
        <p:nvPicPr>
          <p:cNvPr id="28" name="Object 27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3039993" y="5753951"/>
            <a:ext cx="3378760" cy="1460417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DDE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96887" y="3875334"/>
            <a:ext cx="499534" cy="505211"/>
            <a:chOff x="496887" y="3875334"/>
            <a:chExt cx="499534" cy="50521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6887" y="3875334"/>
              <a:ext cx="499534" cy="50521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7983" y="8634270"/>
            <a:ext cx="21945328" cy="1651445"/>
            <a:chOff x="27983" y="8634270"/>
            <a:chExt cx="21945328" cy="1651445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983" y="8634270"/>
              <a:ext cx="21945328" cy="165144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2" y="5380798"/>
            <a:ext cx="21973249" cy="1651445"/>
            <a:chOff x="62" y="5380798"/>
            <a:chExt cx="21973249" cy="1651445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" y="5380798"/>
              <a:ext cx="21973249" cy="165144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2" y="2096710"/>
            <a:ext cx="21973249" cy="1651445"/>
            <a:chOff x="62" y="2096710"/>
            <a:chExt cx="21973249" cy="16514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2" y="2096710"/>
              <a:ext cx="21973249" cy="1651445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7" name="그룹 1007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17" name="Object 16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026459" y="323574"/>
                <a:ext cx="748393" cy="696078"/>
              </a:xfrm>
              <a:prstGeom prst="rect">
                <a:avLst/>
              </a:prstGeom>
            </p:spPr>
          </p:pic>
        </p:grpSp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26" name="Object 2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07015" y="471704"/>
            <a:ext cx="11549123" cy="1730961"/>
          </a:xfrm>
          <a:prstGeom prst="rect">
            <a:avLst/>
          </a:prstGeom>
        </p:spPr>
      </p:pic>
      <p:grpSp>
        <p:nvGrpSpPr>
          <p:cNvPr id="1009" name="그룹 1009"/>
          <p:cNvGrpSpPr/>
          <p:nvPr/>
        </p:nvGrpSpPr>
        <p:grpSpPr>
          <a:xfrm>
            <a:off x="1179734" y="2417221"/>
            <a:ext cx="499534" cy="505211"/>
            <a:chOff x="1179734" y="2417221"/>
            <a:chExt cx="499534" cy="505211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9734" y="2417221"/>
              <a:ext cx="499534" cy="505211"/>
            </a:xfrm>
            <a:prstGeom prst="rect">
              <a:avLst/>
            </a:prstGeom>
          </p:spPr>
        </p:pic>
      </p:grpSp>
      <p:pic>
        <p:nvPicPr>
          <p:cNvPr id="30" name="Object 2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076629" y="2275928"/>
            <a:ext cx="10922198" cy="1523751"/>
          </a:xfrm>
          <a:prstGeom prst="rect">
            <a:avLst/>
          </a:prstGeom>
        </p:spPr>
      </p:pic>
      <p:pic>
        <p:nvPicPr>
          <p:cNvPr id="31" name="Object 3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6065210" y="3940094"/>
            <a:ext cx="10026513" cy="1523751"/>
          </a:xfrm>
          <a:prstGeom prst="rect">
            <a:avLst/>
          </a:prstGeom>
        </p:spPr>
      </p:pic>
      <p:pic>
        <p:nvPicPr>
          <p:cNvPr id="32" name="Object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6077000" y="5539788"/>
            <a:ext cx="7973541" cy="1523751"/>
          </a:xfrm>
          <a:prstGeom prst="rect">
            <a:avLst/>
          </a:prstGeom>
        </p:spPr>
      </p:pic>
      <p:pic>
        <p:nvPicPr>
          <p:cNvPr id="33" name="Object 32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6084000" y="7184726"/>
            <a:ext cx="8479903" cy="1523751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087191" y="8534996"/>
            <a:ext cx="8273418" cy="1981037"/>
          </a:xfrm>
          <a:prstGeom prst="rect">
            <a:avLst/>
          </a:prstGeom>
        </p:spPr>
      </p:pic>
      <p:grpSp>
        <p:nvGrpSpPr>
          <p:cNvPr id="1010" name="그룹 1010"/>
          <p:cNvGrpSpPr/>
          <p:nvPr/>
        </p:nvGrpSpPr>
        <p:grpSpPr>
          <a:xfrm>
            <a:off x="0" y="2048361"/>
            <a:ext cx="18300728" cy="48349"/>
            <a:chOff x="0" y="2048361"/>
            <a:chExt cx="18300728" cy="48349"/>
          </a:xfrm>
        </p:grpSpPr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 rot="-10800000">
              <a:off x="0" y="2048361"/>
              <a:ext cx="18300728" cy="48349"/>
            </a:xfrm>
            <a:prstGeom prst="rect">
              <a:avLst/>
            </a:prstGeom>
          </p:spPr>
        </p:pic>
      </p:grpSp>
      <p:pic>
        <p:nvPicPr>
          <p:cNvPr id="38" name="Object 37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496366" y="2119245"/>
            <a:ext cx="3624276" cy="1883381"/>
          </a:xfrm>
          <a:prstGeom prst="rect">
            <a:avLst/>
          </a:prstGeom>
        </p:spPr>
      </p:pic>
      <p:pic>
        <p:nvPicPr>
          <p:cNvPr id="39" name="Object 38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876548" y="3709627"/>
            <a:ext cx="4925943" cy="1879819"/>
          </a:xfrm>
          <a:prstGeom prst="rect">
            <a:avLst/>
          </a:prstGeom>
        </p:spPr>
      </p:pic>
      <p:pic>
        <p:nvPicPr>
          <p:cNvPr id="40" name="Object 39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331668" y="5415770"/>
            <a:ext cx="4005829" cy="1858515"/>
          </a:xfrm>
          <a:prstGeom prst="rect">
            <a:avLst/>
          </a:prstGeom>
        </p:spPr>
      </p:pic>
      <p:pic>
        <p:nvPicPr>
          <p:cNvPr id="41" name="Object 40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1234551" y="6992354"/>
            <a:ext cx="4139734" cy="1873895"/>
          </a:xfrm>
          <a:prstGeom prst="rect">
            <a:avLst/>
          </a:prstGeom>
        </p:spPr>
      </p:pic>
      <p:grpSp>
        <p:nvGrpSpPr>
          <p:cNvPr id="1011" name="그룹 1011"/>
          <p:cNvGrpSpPr/>
          <p:nvPr/>
        </p:nvGrpSpPr>
        <p:grpSpPr>
          <a:xfrm>
            <a:off x="929967" y="5660854"/>
            <a:ext cx="499534" cy="505211"/>
            <a:chOff x="929967" y="5660854"/>
            <a:chExt cx="499534" cy="505211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29967" y="5660854"/>
              <a:ext cx="499534" cy="505211"/>
            </a:xfrm>
            <a:prstGeom prst="rect">
              <a:avLst/>
            </a:prstGeom>
          </p:spPr>
        </p:pic>
      </p:grpSp>
      <p:pic>
        <p:nvPicPr>
          <p:cNvPr id="45" name="Object 44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1624968" y="8833403"/>
            <a:ext cx="3411467" cy="1622743"/>
          </a:xfrm>
          <a:prstGeom prst="rect">
            <a:avLst/>
          </a:prstGeom>
        </p:spPr>
      </p:pic>
      <p:grpSp>
        <p:nvGrpSpPr>
          <p:cNvPr id="1012" name="그룹 1012"/>
          <p:cNvGrpSpPr/>
          <p:nvPr/>
        </p:nvGrpSpPr>
        <p:grpSpPr>
          <a:xfrm>
            <a:off x="794273" y="7285588"/>
            <a:ext cx="499534" cy="505211"/>
            <a:chOff x="794273" y="7285588"/>
            <a:chExt cx="499534" cy="505211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4273" y="7285588"/>
              <a:ext cx="499534" cy="50521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DDE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90077" y="4469986"/>
            <a:ext cx="5946714" cy="2873659"/>
            <a:chOff x="490077" y="4469986"/>
            <a:chExt cx="5946714" cy="287365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-2483280" y="3033157"/>
              <a:ext cx="11893428" cy="5747318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490077" y="4469986"/>
              <a:ext cx="5946714" cy="287365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158159" y="3079860"/>
            <a:ext cx="2610550" cy="2610550"/>
            <a:chOff x="2158159" y="3079860"/>
            <a:chExt cx="2610550" cy="261055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58159" y="3079860"/>
              <a:ext cx="2610550" cy="2610550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4376803" y="4469986"/>
            <a:ext cx="5946714" cy="2873659"/>
            <a:chOff x="4376803" y="4469986"/>
            <a:chExt cx="5946714" cy="287365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5400000">
              <a:off x="1403446" y="3033157"/>
              <a:ext cx="11893428" cy="5747318"/>
            </a:xfrm>
            <a:prstGeom prst="rect">
              <a:avLst/>
            </a:prstGeom>
          </p:spPr>
        </p:pic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4376803" y="4469986"/>
              <a:ext cx="5946714" cy="2873659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6044885" y="6112012"/>
            <a:ext cx="2610550" cy="2610550"/>
            <a:chOff x="6044885" y="6112012"/>
            <a:chExt cx="2610550" cy="2610550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044885" y="6112012"/>
              <a:ext cx="2610550" cy="2610550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154257" y="4516703"/>
            <a:ext cx="5987862" cy="2893543"/>
            <a:chOff x="8154257" y="4516703"/>
            <a:chExt cx="5987862" cy="2893543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5160326" y="3069932"/>
              <a:ext cx="11975723" cy="5787085"/>
            </a:xfrm>
            <a:prstGeom prst="rect">
              <a:avLst/>
            </a:prstGeom>
          </p:spPr>
        </p:pic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-5400000">
              <a:off x="8154257" y="4516703"/>
              <a:ext cx="5987862" cy="289354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9833881" y="3116958"/>
            <a:ext cx="2628613" cy="2628613"/>
            <a:chOff x="9833881" y="3116958"/>
            <a:chExt cx="2628613" cy="2628613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833881" y="3116958"/>
              <a:ext cx="2628613" cy="2628613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1979646" y="4561528"/>
            <a:ext cx="5987862" cy="2893543"/>
            <a:chOff x="11979646" y="4561528"/>
            <a:chExt cx="5987862" cy="2893543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5400000">
              <a:off x="8985716" y="3114757"/>
              <a:ext cx="11975723" cy="5787085"/>
            </a:xfrm>
            <a:prstGeom prst="rect">
              <a:avLst/>
            </a:prstGeom>
          </p:spPr>
        </p:pic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rot="-5400000">
              <a:off x="11979646" y="4561528"/>
              <a:ext cx="5987862" cy="2893543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3693056" y="6016157"/>
            <a:ext cx="2628613" cy="2628613"/>
            <a:chOff x="13693056" y="6016157"/>
            <a:chExt cx="2628613" cy="2628613"/>
          </a:xfrm>
        </p:grpSpPr>
        <p:pic>
          <p:nvPicPr>
            <p:cNvPr id="28" name="Object 27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693056" y="6016157"/>
              <a:ext cx="2628613" cy="2628613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865366" y="2587182"/>
            <a:ext cx="838976" cy="838976"/>
            <a:chOff x="1865366" y="2587182"/>
            <a:chExt cx="838976" cy="838976"/>
          </a:xfrm>
        </p:grpSpPr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445877" y="2167694"/>
              <a:ext cx="1677953" cy="1677953"/>
            </a:xfrm>
            <a:prstGeom prst="rect">
              <a:avLst/>
            </a:prstGeom>
          </p:spPr>
        </p:pic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865366" y="2587182"/>
              <a:ext cx="838976" cy="838976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5779145" y="2587182"/>
            <a:ext cx="838976" cy="838976"/>
            <a:chOff x="5779145" y="2587182"/>
            <a:chExt cx="838976" cy="838976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5359656" y="2167694"/>
              <a:ext cx="1677953" cy="1677953"/>
            </a:xfrm>
            <a:prstGeom prst="rect">
              <a:avLst/>
            </a:prstGeom>
          </p:spPr>
        </p:pic>
        <p:pic>
          <p:nvPicPr>
            <p:cNvPr id="36" name="Object 3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779145" y="2587182"/>
              <a:ext cx="838976" cy="838976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9541087" y="2668092"/>
            <a:ext cx="838976" cy="838976"/>
            <a:chOff x="9541087" y="2668092"/>
            <a:chExt cx="838976" cy="838976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121599" y="2248604"/>
              <a:ext cx="1677953" cy="1677953"/>
            </a:xfrm>
            <a:prstGeom prst="rect">
              <a:avLst/>
            </a:prstGeom>
          </p:spPr>
        </p:pic>
        <p:pic>
          <p:nvPicPr>
            <p:cNvPr id="40" name="Object 39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541087" y="2668092"/>
              <a:ext cx="838976" cy="838976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3400262" y="2668092"/>
            <a:ext cx="838976" cy="838976"/>
            <a:chOff x="13400262" y="2668092"/>
            <a:chExt cx="838976" cy="838976"/>
          </a:xfrm>
        </p:grpSpPr>
        <p:pic>
          <p:nvPicPr>
            <p:cNvPr id="43" name="Object 4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980774" y="2248604"/>
              <a:ext cx="1677953" cy="1677953"/>
            </a:xfrm>
            <a:prstGeom prst="rect">
              <a:avLst/>
            </a:prstGeom>
          </p:spPr>
        </p:pic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3400262" y="2668092"/>
              <a:ext cx="838976" cy="838976"/>
            </a:xfrm>
            <a:prstGeom prst="rect">
              <a:avLst/>
            </a:prstGeom>
          </p:spPr>
        </p:pic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9517376" y="6937797"/>
            <a:ext cx="3349253" cy="1208949"/>
          </a:xfrm>
          <a:prstGeom prst="rect">
            <a:avLst/>
          </a:prstGeom>
        </p:spPr>
      </p:pic>
      <p:pic>
        <p:nvPicPr>
          <p:cNvPr id="47" name="Object 4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3311626" y="4198943"/>
            <a:ext cx="3479444" cy="1208958"/>
          </a:xfrm>
          <a:prstGeom prst="rect">
            <a:avLst/>
          </a:prstGeom>
        </p:spPr>
      </p:pic>
      <p:pic>
        <p:nvPicPr>
          <p:cNvPr id="48" name="Object 47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619065" y="2355157"/>
            <a:ext cx="1458445" cy="1367302"/>
          </a:xfrm>
          <a:prstGeom prst="rect">
            <a:avLst/>
          </a:prstGeom>
        </p:spPr>
      </p:pic>
      <p:pic>
        <p:nvPicPr>
          <p:cNvPr id="49" name="Object 48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437474" y="6753297"/>
            <a:ext cx="3828091" cy="1450672"/>
          </a:xfrm>
          <a:prstGeom prst="rect">
            <a:avLst/>
          </a:prstGeom>
        </p:spPr>
      </p:pic>
      <p:pic>
        <p:nvPicPr>
          <p:cNvPr id="50" name="Object 49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5835044" y="4118033"/>
            <a:ext cx="3282082" cy="1208958"/>
          </a:xfrm>
          <a:prstGeom prst="rect">
            <a:avLst/>
          </a:prstGeom>
        </p:spPr>
      </p:pic>
      <p:pic>
        <p:nvPicPr>
          <p:cNvPr id="51" name="Object 50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3178181" y="2439205"/>
            <a:ext cx="1384892" cy="1361007"/>
          </a:xfrm>
          <a:prstGeom prst="rect">
            <a:avLst/>
          </a:prstGeom>
        </p:spPr>
      </p:pic>
      <p:pic>
        <p:nvPicPr>
          <p:cNvPr id="52" name="Object 51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9314520" y="2441454"/>
            <a:ext cx="1390721" cy="1365064"/>
          </a:xfrm>
          <a:prstGeom prst="rect">
            <a:avLst/>
          </a:prstGeom>
        </p:spPr>
      </p:pic>
      <p:pic>
        <p:nvPicPr>
          <p:cNvPr id="53" name="Object 52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5549444" y="2393050"/>
            <a:ext cx="1401473" cy="1356540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14" name="그룹 1014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15" name="그룹 1015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7" name="Object 56"/>
                <p:cNvPicPr>
                  <a:picLocks noChangeAspect="1"/>
                </p:cNvPicPr>
                <p:nvPr/>
              </p:nvPicPr>
              <p:blipFill>
                <a:blip r:embed="rId20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59" name="Object 58"/>
              <p:cNvPicPr>
                <a:picLocks noChangeAspect="1"/>
              </p:cNvPicPr>
              <p:nvPr/>
            </p:nvPicPr>
            <p:blipFill>
              <a:blip r:embed="rId21" cstate="print"/>
              <a:stretch>
                <a:fillRect/>
              </a:stretch>
            </p:blipFill>
            <p:spPr>
              <a:xfrm>
                <a:off x="17026459" y="323574"/>
                <a:ext cx="742117" cy="698974"/>
              </a:xfrm>
              <a:prstGeom prst="rect">
                <a:avLst/>
              </a:prstGeom>
            </p:spPr>
          </p:pic>
        </p:grpSp>
        <p:pic>
          <p:nvPicPr>
            <p:cNvPr id="61" name="Object 60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16" name="그룹 1016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64" name="Object 63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66" name="Object 65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5396927" y="699963"/>
            <a:ext cx="7921379" cy="1722293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DDEC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026459" y="323574"/>
                <a:ext cx="742840" cy="698974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5652149" y="840421"/>
            <a:ext cx="3973867" cy="8955720"/>
            <a:chOff x="5652149" y="840421"/>
            <a:chExt cx="3973867" cy="8955720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652149" y="840421"/>
              <a:ext cx="3973867" cy="8955720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450327" y="840985"/>
            <a:ext cx="4125577" cy="8955156"/>
            <a:chOff x="1450327" y="840985"/>
            <a:chExt cx="4125577" cy="8955156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450327" y="840985"/>
              <a:ext cx="4125577" cy="895515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450327" y="840985"/>
            <a:ext cx="8175689" cy="8955156"/>
            <a:chOff x="1450327" y="840985"/>
            <a:chExt cx="8175689" cy="8955156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450327" y="840985"/>
              <a:ext cx="8175689" cy="895515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1149826" y="6987300"/>
            <a:ext cx="5361761" cy="2837997"/>
            <a:chOff x="11149826" y="6987300"/>
            <a:chExt cx="5361761" cy="2837997"/>
          </a:xfrm>
        </p:grpSpPr>
        <p:grpSp>
          <p:nvGrpSpPr>
            <p:cNvPr id="1009" name="그룹 1009"/>
            <p:cNvGrpSpPr/>
            <p:nvPr/>
          </p:nvGrpSpPr>
          <p:grpSpPr>
            <a:xfrm>
              <a:off x="11149826" y="6987300"/>
              <a:ext cx="5361761" cy="2837997"/>
              <a:chOff x="11149826" y="6987300"/>
              <a:chExt cx="5361761" cy="2837997"/>
            </a:xfrm>
          </p:grpSpPr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11149826" y="6987300"/>
                <a:ext cx="5361761" cy="2837997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1233691" y="7072342"/>
              <a:ext cx="5168872" cy="2654270"/>
              <a:chOff x="11233691" y="7072342"/>
              <a:chExt cx="5168872" cy="2654270"/>
            </a:xfrm>
          </p:grpSpPr>
          <p:pic>
            <p:nvPicPr>
              <p:cNvPr id="28" name="Object 27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1233691" y="7072342"/>
                <a:ext cx="5168872" cy="2654270"/>
              </a:xfrm>
              <a:prstGeom prst="rect">
                <a:avLst/>
              </a:prstGeom>
            </p:spPr>
          </p:pic>
        </p:grpSp>
      </p:grpSp>
      <p:grpSp>
        <p:nvGrpSpPr>
          <p:cNvPr id="1011" name="그룹 1011"/>
          <p:cNvGrpSpPr/>
          <p:nvPr/>
        </p:nvGrpSpPr>
        <p:grpSpPr>
          <a:xfrm>
            <a:off x="11149826" y="1348577"/>
            <a:ext cx="5361761" cy="5419271"/>
            <a:chOff x="11149826" y="1348577"/>
            <a:chExt cx="5361761" cy="5419271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149826" y="1348577"/>
              <a:ext cx="5361761" cy="5419271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5168396" y="5205602"/>
            <a:ext cx="10462293" cy="51089"/>
            <a:chOff x="5168396" y="5205602"/>
            <a:chExt cx="10462293" cy="51089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-5400000">
              <a:off x="5168396" y="5205602"/>
              <a:ext cx="10462293" cy="51089"/>
            </a:xfrm>
            <a:prstGeom prst="rect">
              <a:avLst/>
            </a:prstGeom>
          </p:spPr>
        </p:pic>
      </p:grpSp>
      <p:pic>
        <p:nvPicPr>
          <p:cNvPr id="37" name="Object 36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1269097" y="730670"/>
            <a:ext cx="4969983" cy="789507"/>
          </a:xfrm>
          <a:prstGeom prst="rect">
            <a:avLst/>
          </a:prstGeom>
        </p:spPr>
      </p:pic>
      <p:grpSp>
        <p:nvGrpSpPr>
          <p:cNvPr id="1013" name="그룹 1013"/>
          <p:cNvGrpSpPr/>
          <p:nvPr/>
        </p:nvGrpSpPr>
        <p:grpSpPr>
          <a:xfrm>
            <a:off x="14121150" y="7210297"/>
            <a:ext cx="2204606" cy="438926"/>
            <a:chOff x="14121150" y="7210297"/>
            <a:chExt cx="2204606" cy="438926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14121150" y="7210297"/>
              <a:ext cx="2204606" cy="43892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4DA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026459" y="323574"/>
                <a:ext cx="741393" cy="696078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806707" y="2875068"/>
            <a:ext cx="5534294" cy="3576961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4DA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24460" y="142997"/>
            <a:ext cx="3334570" cy="2501380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12328016" y="6430287"/>
            <a:ext cx="5813560" cy="3711905"/>
            <a:chOff x="12328016" y="6430287"/>
            <a:chExt cx="5813560" cy="3711905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328016" y="6430287"/>
              <a:ext cx="5813560" cy="371190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0" y="2251732"/>
            <a:ext cx="18300728" cy="48349"/>
            <a:chOff x="0" y="2251732"/>
            <a:chExt cx="18300728" cy="4834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10800000">
              <a:off x="0" y="2251732"/>
              <a:ext cx="18300728" cy="4834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6087732" y="6244549"/>
            <a:ext cx="12242138" cy="48349"/>
            <a:chOff x="6087732" y="6244549"/>
            <a:chExt cx="12242138" cy="4834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 rot="-10800000">
              <a:off x="6087732" y="6244549"/>
              <a:ext cx="12242138" cy="48349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2634917" y="3102037"/>
            <a:ext cx="5326583" cy="1079335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6243583" y="2419048"/>
            <a:ext cx="5813560" cy="3711905"/>
            <a:chOff x="6243583" y="2419048"/>
            <a:chExt cx="5813560" cy="3711905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243583" y="2419048"/>
              <a:ext cx="5813560" cy="3711905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2634917" y="4054141"/>
            <a:ext cx="4323830" cy="698392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2634917" y="4626980"/>
            <a:ext cx="5168050" cy="698392"/>
          </a:xfrm>
          <a:prstGeom prst="rect">
            <a:avLst/>
          </a:prstGeom>
        </p:spPr>
      </p:pic>
      <p:pic>
        <p:nvPicPr>
          <p:cNvPr id="18" name="Object 17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556262" y="7412321"/>
            <a:ext cx="5781859" cy="1079335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6556262" y="8248540"/>
            <a:ext cx="4671783" cy="698392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2634917" y="5217170"/>
            <a:ext cx="3924326" cy="698392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2073775" y="6275213"/>
            <a:ext cx="8059956" cy="51089"/>
            <a:chOff x="2073775" y="6275213"/>
            <a:chExt cx="8059956" cy="51089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 rot="-5400000">
              <a:off x="2073775" y="6275213"/>
              <a:ext cx="8059956" cy="51089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7" name="그룹 1007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8" name="그룹 1008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27" name="Object 26"/>
                <p:cNvPicPr>
                  <a:picLocks noChangeAspect="1"/>
                </p:cNvPicPr>
                <p:nvPr/>
              </p:nvPicPr>
              <p:blipFill>
                <a:blip r:embed="rId14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29" name="Object 28"/>
              <p:cNvPicPr>
                <a:picLocks noChangeAspect="1"/>
              </p:cNvPicPr>
              <p:nvPr/>
            </p:nvPicPr>
            <p:blipFill>
              <a:blip r:embed="rId15" cstate="print"/>
              <a:stretch>
                <a:fillRect/>
              </a:stretch>
            </p:blipFill>
            <p:spPr>
              <a:xfrm>
                <a:off x="17026459" y="323574"/>
                <a:ext cx="745012" cy="698974"/>
              </a:xfrm>
              <a:prstGeom prst="rect">
                <a:avLst/>
              </a:prstGeom>
            </p:spPr>
          </p:pic>
        </p:grpSp>
        <p:pic>
          <p:nvPicPr>
            <p:cNvPr id="31" name="Object 30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pic>
        <p:nvPicPr>
          <p:cNvPr id="33" name="Object 32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2196329" y="2239924"/>
            <a:ext cx="1071450" cy="1253669"/>
          </a:xfrm>
          <a:prstGeom prst="rect">
            <a:avLst/>
          </a:prstGeom>
        </p:spPr>
      </p:pic>
      <p:pic>
        <p:nvPicPr>
          <p:cNvPr id="34" name="Object 33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13623101" y="515427"/>
            <a:ext cx="3595619" cy="2048038"/>
          </a:xfrm>
          <a:prstGeom prst="rect">
            <a:avLst/>
          </a:prstGeom>
        </p:spPr>
      </p:pic>
      <p:pic>
        <p:nvPicPr>
          <p:cNvPr id="35" name="Object 34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10095347" y="6305178"/>
            <a:ext cx="2388955" cy="1150126"/>
          </a:xfrm>
          <a:prstGeom prst="rect">
            <a:avLst/>
          </a:prstGeom>
        </p:spPr>
      </p:pic>
      <p:pic>
        <p:nvPicPr>
          <p:cNvPr id="36" name="Object 35"/>
          <p:cNvPicPr>
            <a:picLocks noChangeAspect="1"/>
          </p:cNvPicPr>
          <p:nvPr/>
        </p:nvPicPr>
        <p:blipFill>
          <a:blip r:embed="rId20" cstate="print"/>
          <a:stretch>
            <a:fillRect/>
          </a:stretch>
        </p:blipFill>
        <p:spPr>
          <a:xfrm>
            <a:off x="6556262" y="8711083"/>
            <a:ext cx="5580535" cy="1079335"/>
          </a:xfrm>
          <a:prstGeom prst="rect">
            <a:avLst/>
          </a:prstGeom>
        </p:spPr>
      </p:pic>
      <p:pic>
        <p:nvPicPr>
          <p:cNvPr id="37" name="Object 36"/>
          <p:cNvPicPr>
            <a:picLocks noChangeAspect="1"/>
          </p:cNvPicPr>
          <p:nvPr/>
        </p:nvPicPr>
        <p:blipFill>
          <a:blip r:embed="rId21" cstate="print"/>
          <a:stretch>
            <a:fillRect/>
          </a:stretch>
        </p:blipFill>
        <p:spPr>
          <a:xfrm>
            <a:off x="134258" y="2269734"/>
            <a:ext cx="2460507" cy="1491107"/>
          </a:xfrm>
          <a:prstGeom prst="rect">
            <a:avLst/>
          </a:prstGeom>
        </p:spPr>
      </p:pic>
      <p:pic>
        <p:nvPicPr>
          <p:cNvPr id="38" name="Object 37"/>
          <p:cNvPicPr>
            <a:picLocks noChangeAspect="1"/>
          </p:cNvPicPr>
          <p:nvPr/>
        </p:nvPicPr>
        <p:blipFill>
          <a:blip r:embed="rId22" cstate="print"/>
          <a:stretch>
            <a:fillRect/>
          </a:stretch>
        </p:blipFill>
        <p:spPr>
          <a:xfrm>
            <a:off x="156016" y="3854531"/>
            <a:ext cx="5988392" cy="1080773"/>
          </a:xfrm>
          <a:prstGeom prst="rect">
            <a:avLst/>
          </a:prstGeom>
        </p:spPr>
      </p:pic>
      <p:pic>
        <p:nvPicPr>
          <p:cNvPr id="39" name="Object 38"/>
          <p:cNvPicPr>
            <a:picLocks noChangeAspect="1"/>
          </p:cNvPicPr>
          <p:nvPr/>
        </p:nvPicPr>
        <p:blipFill>
          <a:blip r:embed="rId23" cstate="print"/>
          <a:stretch>
            <a:fillRect/>
          </a:stretch>
        </p:blipFill>
        <p:spPr>
          <a:xfrm>
            <a:off x="189629" y="4969271"/>
            <a:ext cx="5804411" cy="1416649"/>
          </a:xfrm>
          <a:prstGeom prst="rect">
            <a:avLst/>
          </a:prstGeom>
        </p:spPr>
      </p:pic>
      <p:pic>
        <p:nvPicPr>
          <p:cNvPr id="40" name="Object 39"/>
          <p:cNvPicPr>
            <a:picLocks noChangeAspect="1"/>
          </p:cNvPicPr>
          <p:nvPr/>
        </p:nvPicPr>
        <p:blipFill>
          <a:blip r:embed="rId24" cstate="print"/>
          <a:stretch>
            <a:fillRect/>
          </a:stretch>
        </p:blipFill>
        <p:spPr>
          <a:xfrm>
            <a:off x="189629" y="6342399"/>
            <a:ext cx="5973459" cy="1416649"/>
          </a:xfrm>
          <a:prstGeom prst="rect">
            <a:avLst/>
          </a:prstGeom>
        </p:spPr>
      </p:pic>
      <p:pic>
        <p:nvPicPr>
          <p:cNvPr id="41" name="Object 40"/>
          <p:cNvPicPr>
            <a:picLocks noChangeAspect="1"/>
          </p:cNvPicPr>
          <p:nvPr/>
        </p:nvPicPr>
        <p:blipFill>
          <a:blip r:embed="rId25" cstate="print"/>
          <a:stretch>
            <a:fillRect/>
          </a:stretch>
        </p:blipFill>
        <p:spPr>
          <a:xfrm>
            <a:off x="156016" y="7829678"/>
            <a:ext cx="5937354" cy="13584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E8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7126536" y="420920"/>
            <a:ext cx="419501" cy="419501"/>
            <a:chOff x="17126536" y="420920"/>
            <a:chExt cx="419501" cy="41950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7126536" y="420920"/>
                <a:ext cx="419501" cy="419501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955307" y="323574"/>
              <a:ext cx="813974" cy="696078"/>
            </a:xfrm>
            <a:prstGeom prst="rect">
              <a:avLst/>
            </a:prstGeom>
          </p:spPr>
        </p:pic>
      </p:grpSp>
      <p:pic>
        <p:nvPicPr>
          <p:cNvPr id="11" name="Object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66717" y="366225"/>
            <a:ext cx="1053651" cy="627613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6476644" y="1098447"/>
            <a:ext cx="11069393" cy="6226534"/>
            <a:chOff x="6476644" y="1098447"/>
            <a:chExt cx="11069393" cy="6226534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476644" y="1098447"/>
              <a:ext cx="11069393" cy="622653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174059" y="3042310"/>
            <a:ext cx="5987597" cy="6324410"/>
            <a:chOff x="1174059" y="3042310"/>
            <a:chExt cx="5987597" cy="632441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174059" y="3042310"/>
              <a:ext cx="5987597" cy="6324410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5331040" y="7392438"/>
            <a:ext cx="2326747" cy="710937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6092" y="9456948"/>
            <a:ext cx="2941909" cy="699699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4DA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80199" y="136245"/>
            <a:ext cx="3375104" cy="2514885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0" y="2251732"/>
            <a:ext cx="18300728" cy="48349"/>
            <a:chOff x="0" y="2251732"/>
            <a:chExt cx="18300728" cy="4834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0" y="2251732"/>
              <a:ext cx="18300728" cy="4834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138423" y="6256166"/>
            <a:ext cx="8059956" cy="51089"/>
            <a:chOff x="5138423" y="6256166"/>
            <a:chExt cx="8059956" cy="5108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-5400000">
              <a:off x="5138423" y="6256166"/>
              <a:ext cx="8059956" cy="5108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4" name="그룹 1004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4" name="Object 13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7026459" y="323574"/>
                <a:ext cx="742840" cy="696078"/>
              </a:xfrm>
              <a:prstGeom prst="rect">
                <a:avLst/>
              </a:prstGeom>
            </p:spPr>
          </p:pic>
        </p:grpSp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pic>
        <p:nvPicPr>
          <p:cNvPr id="18" name="Object 17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3631696" y="540018"/>
            <a:ext cx="3629667" cy="1851305"/>
          </a:xfrm>
          <a:prstGeom prst="rect">
            <a:avLst/>
          </a:prstGeom>
        </p:spPr>
      </p:pic>
      <p:pic>
        <p:nvPicPr>
          <p:cNvPr id="19" name="Object 1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323770" y="2545355"/>
            <a:ext cx="5284887" cy="1477678"/>
          </a:xfrm>
          <a:prstGeom prst="rect">
            <a:avLst/>
          </a:prstGeom>
        </p:spPr>
      </p:pic>
      <p:pic>
        <p:nvPicPr>
          <p:cNvPr id="20" name="Object 1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413973" y="4120171"/>
            <a:ext cx="7514200" cy="4983038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11221967" y="2868346"/>
            <a:ext cx="4513454" cy="6729719"/>
            <a:chOff x="11221967" y="2868346"/>
            <a:chExt cx="4513454" cy="6729719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1007298" y="2713143"/>
              <a:ext cx="5072219" cy="3810486"/>
            </a:xfrm>
            <a:prstGeom prst="rect">
              <a:avLst/>
            </a:prstGeom>
          </p:spPr>
        </p:pic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999931" y="6061032"/>
              <a:ext cx="5012726" cy="397148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4DA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2251732"/>
            <a:ext cx="18300728" cy="48349"/>
            <a:chOff x="0" y="2251732"/>
            <a:chExt cx="18300728" cy="4834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0" y="2251732"/>
              <a:ext cx="18300728" cy="4834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8" name="Object 7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7032973" y="323574"/>
                <a:ext cx="718478" cy="698974"/>
              </a:xfrm>
              <a:prstGeom prst="rect">
                <a:avLst/>
              </a:prstGeom>
            </p:spPr>
          </p:pic>
        </p:grpSp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3631696" y="540018"/>
            <a:ext cx="3629667" cy="1851305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680199" y="136245"/>
            <a:ext cx="3375104" cy="2514885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774985" y="3177554"/>
            <a:ext cx="14735745" cy="5618003"/>
            <a:chOff x="1774985" y="3177554"/>
            <a:chExt cx="14735745" cy="5618003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774985" y="3177554"/>
              <a:ext cx="14735745" cy="561800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4842340" y="6906369"/>
            <a:ext cx="1029244" cy="1029244"/>
            <a:chOff x="14842340" y="6906369"/>
            <a:chExt cx="1029244" cy="1029244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4842340" y="6906369"/>
              <a:ext cx="1029244" cy="1029244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2524132" y="4527478"/>
            <a:ext cx="1156243" cy="1156243"/>
            <a:chOff x="12524132" y="4527478"/>
            <a:chExt cx="1156243" cy="1156243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2524132" y="4527478"/>
              <a:ext cx="1156243" cy="1156243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13680375" y="5724176"/>
            <a:ext cx="1161965" cy="1161965"/>
            <a:chOff x="13680375" y="5724176"/>
            <a:chExt cx="1161965" cy="1161965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13680375" y="5724176"/>
              <a:ext cx="1161965" cy="1161965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14818993" y="4567933"/>
            <a:ext cx="1115788" cy="1115788"/>
            <a:chOff x="14818993" y="4567933"/>
            <a:chExt cx="1115788" cy="1115788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4818993" y="4567933"/>
              <a:ext cx="1115788" cy="1115788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2524132" y="6843167"/>
            <a:ext cx="1115194" cy="1115194"/>
            <a:chOff x="12524132" y="6843167"/>
            <a:chExt cx="1115194" cy="1115194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2524132" y="6843167"/>
              <a:ext cx="1115194" cy="1115194"/>
            </a:xfrm>
            <a:prstGeom prst="rect">
              <a:avLst/>
            </a:prstGeom>
          </p:spPr>
        </p:pic>
      </p:grpSp>
      <p:pic>
        <p:nvPicPr>
          <p:cNvPr id="34" name="Object 33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7486281" y="4620917"/>
            <a:ext cx="3723742" cy="2504570"/>
          </a:xfrm>
          <a:prstGeom prst="rect">
            <a:avLst/>
          </a:prstGeom>
        </p:spPr>
      </p:pic>
      <p:pic>
        <p:nvPicPr>
          <p:cNvPr id="35" name="Object 34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7238451" y="5643240"/>
            <a:ext cx="4312151" cy="2677647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F4DA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396572" y="344178"/>
            <a:ext cx="6405675" cy="2289980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0" y="2251732"/>
            <a:ext cx="18300728" cy="48349"/>
            <a:chOff x="0" y="2251732"/>
            <a:chExt cx="18300728" cy="48349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0" y="2251732"/>
              <a:ext cx="18300728" cy="4834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9" name="Object 8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7032973" y="323574"/>
                <a:ext cx="720164" cy="698974"/>
              </a:xfrm>
              <a:prstGeom prst="rect">
                <a:avLst/>
              </a:prstGeom>
            </p:spPr>
          </p:pic>
        </p:grpSp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pic>
        <p:nvPicPr>
          <p:cNvPr id="15" name="Object 14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651365" y="3044250"/>
            <a:ext cx="13677655" cy="6374208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B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96971" y="4265412"/>
            <a:ext cx="3342018" cy="2289980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6" name="Object 5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7032973" y="323574"/>
                <a:ext cx="716783" cy="698974"/>
              </a:xfrm>
              <a:prstGeom prst="rect">
                <a:avLst/>
              </a:prstGeom>
            </p:spPr>
          </p:pic>
        </p:grpSp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B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7143" y="-2569411"/>
            <a:ext cx="18300728" cy="18300728"/>
            <a:chOff x="57143" y="-2569411"/>
            <a:chExt cx="18300728" cy="1830072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57143" y="-2569411"/>
              <a:ext cx="18300728" cy="18300728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34520" y="2316706"/>
            <a:ext cx="8689650" cy="3331630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559754" y="8976211"/>
            <a:ext cx="3252736" cy="628622"/>
          </a:xfrm>
          <a:prstGeom prst="rect">
            <a:avLst/>
          </a:prstGeom>
        </p:spPr>
      </p:pic>
      <p:pic>
        <p:nvPicPr>
          <p:cNvPr id="7" name="Object 6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874907" y="8226922"/>
            <a:ext cx="5453104" cy="925304"/>
          </a:xfrm>
          <a:prstGeom prst="rect">
            <a:avLst/>
          </a:prstGeom>
        </p:spPr>
      </p:pic>
      <p:pic>
        <p:nvPicPr>
          <p:cNvPr id="8" name="Object 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242125" y="1700626"/>
            <a:ext cx="9899087" cy="1798363"/>
          </a:xfrm>
          <a:prstGeom prst="rect">
            <a:avLst/>
          </a:prstGeom>
        </p:spPr>
      </p:pic>
      <p:pic>
        <p:nvPicPr>
          <p:cNvPr id="9" name="Object 8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857753" y="3970477"/>
            <a:ext cx="4784005" cy="134946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E8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294435" y="5105642"/>
            <a:ext cx="10299844" cy="51089"/>
            <a:chOff x="5294435" y="5105642"/>
            <a:chExt cx="10299844" cy="5108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5400000">
              <a:off x="5294435" y="5105642"/>
              <a:ext cx="10299844" cy="51089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69783" y="3333992"/>
            <a:ext cx="7546402" cy="1412373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12310294" y="7082306"/>
            <a:ext cx="4104434" cy="687172"/>
            <a:chOff x="12310294" y="7082306"/>
            <a:chExt cx="4104434" cy="687172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10294" y="7082306"/>
              <a:ext cx="4104434" cy="687172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2001349" y="7724305"/>
            <a:ext cx="957422" cy="639298"/>
          </a:xfrm>
          <a:prstGeom prst="rect">
            <a:avLst/>
          </a:prstGeom>
        </p:spPr>
      </p:pic>
      <p:pic>
        <p:nvPicPr>
          <p:cNvPr id="13" name="Object 12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3746218" y="7727048"/>
            <a:ext cx="1149765" cy="633812"/>
          </a:xfrm>
          <a:prstGeom prst="rect">
            <a:avLst/>
          </a:prstGeom>
        </p:spPr>
      </p:pic>
      <p:pic>
        <p:nvPicPr>
          <p:cNvPr id="14" name="Object 13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529704" y="8243313"/>
            <a:ext cx="1839555" cy="819117"/>
          </a:xfrm>
          <a:prstGeom prst="rect">
            <a:avLst/>
          </a:prstGeom>
        </p:spPr>
      </p:pic>
      <p:pic>
        <p:nvPicPr>
          <p:cNvPr id="15" name="Object 14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3676592" y="8401878"/>
            <a:ext cx="1492698" cy="629984"/>
          </a:xfrm>
          <a:prstGeom prst="rect">
            <a:avLst/>
          </a:prstGeom>
        </p:spPr>
      </p:pic>
      <p:pic>
        <p:nvPicPr>
          <p:cNvPr id="16" name="Object 15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5826575" y="7727048"/>
            <a:ext cx="947831" cy="636555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15532374" y="8250456"/>
            <a:ext cx="1771631" cy="812088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7126536" y="420920"/>
            <a:ext cx="419501" cy="419501"/>
            <a:chOff x="17126536" y="420920"/>
            <a:chExt cx="419501" cy="419501"/>
          </a:xfrm>
        </p:grpSpPr>
        <p:grpSp>
          <p:nvGrpSpPr>
            <p:cNvPr id="1005" name="그룹 1005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pic>
            <p:nvPicPr>
              <p:cNvPr id="20" name="Object 19"/>
              <p:cNvPicPr>
                <a:picLocks noChangeAspect="1"/>
              </p:cNvPicPr>
              <p:nvPr/>
            </p:nvPicPr>
            <p:blipFill>
              <a:blip r:embed="rId12" cstate="print"/>
              <a:stretch>
                <a:fillRect/>
              </a:stretch>
            </p:blipFill>
            <p:spPr>
              <a:xfrm>
                <a:off x="17126536" y="420920"/>
                <a:ext cx="419501" cy="419501"/>
              </a:xfrm>
              <a:prstGeom prst="rect">
                <a:avLst/>
              </a:prstGeom>
            </p:spPr>
          </p:pic>
        </p:grpSp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6961821" y="323574"/>
              <a:ext cx="781164" cy="698974"/>
            </a:xfrm>
            <a:prstGeom prst="rect">
              <a:avLst/>
            </a:prstGeom>
          </p:spPr>
        </p:pic>
      </p:grpSp>
      <p:pic>
        <p:nvPicPr>
          <p:cNvPr id="24" name="Object 23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666717" y="366225"/>
            <a:ext cx="1053651" cy="627613"/>
          </a:xfrm>
          <a:prstGeom prst="rect">
            <a:avLst/>
          </a:prstGeom>
        </p:spPr>
      </p:pic>
      <p:pic>
        <p:nvPicPr>
          <p:cNvPr id="25" name="Object 24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0661907" y="4759373"/>
            <a:ext cx="4381088" cy="2075992"/>
          </a:xfrm>
          <a:prstGeom prst="rect">
            <a:avLst/>
          </a:prstGeom>
        </p:spPr>
      </p:pic>
      <p:pic>
        <p:nvPicPr>
          <p:cNvPr id="26" name="Object 25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0405223" y="878195"/>
            <a:ext cx="3656161" cy="2568999"/>
          </a:xfrm>
          <a:prstGeom prst="rect">
            <a:avLst/>
          </a:prstGeom>
        </p:spPr>
      </p:pic>
      <p:pic>
        <p:nvPicPr>
          <p:cNvPr id="27" name="Object 26"/>
          <p:cNvPicPr>
            <a:picLocks noChangeAspect="1"/>
          </p:cNvPicPr>
          <p:nvPr/>
        </p:nvPicPr>
        <p:blipFill>
          <a:blip r:embed="rId17" cstate="print"/>
          <a:stretch>
            <a:fillRect/>
          </a:stretch>
        </p:blipFill>
        <p:spPr>
          <a:xfrm>
            <a:off x="10570134" y="2448556"/>
            <a:ext cx="3656313" cy="1202951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739677" y="1071146"/>
            <a:ext cx="4302436" cy="4302436"/>
            <a:chOff x="739677" y="1071146"/>
            <a:chExt cx="4302436" cy="4302436"/>
          </a:xfrm>
        </p:grpSpPr>
        <p:pic>
          <p:nvPicPr>
            <p:cNvPr id="29" name="Object 28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739677" y="1071146"/>
              <a:ext cx="4302436" cy="430243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5488040" y="1071146"/>
            <a:ext cx="4302436" cy="4302436"/>
            <a:chOff x="5488040" y="1071146"/>
            <a:chExt cx="4302436" cy="4302436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5488040" y="1071146"/>
              <a:ext cx="4302436" cy="430243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739677" y="5618260"/>
            <a:ext cx="4302436" cy="4302436"/>
            <a:chOff x="739677" y="5618260"/>
            <a:chExt cx="4302436" cy="4302436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20" cstate="print"/>
            <a:stretch>
              <a:fillRect/>
            </a:stretch>
          </p:blipFill>
          <p:spPr>
            <a:xfrm>
              <a:off x="739677" y="5618260"/>
              <a:ext cx="4302436" cy="4302436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5488040" y="5618260"/>
            <a:ext cx="4302436" cy="4302436"/>
            <a:chOff x="5488040" y="5618260"/>
            <a:chExt cx="4302436" cy="4302436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1" cstate="print"/>
            <a:stretch>
              <a:fillRect/>
            </a:stretch>
          </p:blipFill>
          <p:spPr>
            <a:xfrm>
              <a:off x="5488040" y="5618260"/>
              <a:ext cx="4302436" cy="4302436"/>
            </a:xfrm>
            <a:prstGeom prst="rect">
              <a:avLst/>
            </a:prstGeom>
          </p:spPr>
        </p:pic>
      </p:grpSp>
      <p:grpSp>
        <p:nvGrpSpPr>
          <p:cNvPr id="1010" name="그룹 1010"/>
          <p:cNvGrpSpPr/>
          <p:nvPr/>
        </p:nvGrpSpPr>
        <p:grpSpPr>
          <a:xfrm>
            <a:off x="1253963" y="2914221"/>
            <a:ext cx="3346037" cy="2459361"/>
            <a:chOff x="1253963" y="2914221"/>
            <a:chExt cx="3346037" cy="2459361"/>
          </a:xfrm>
        </p:grpSpPr>
        <p:pic>
          <p:nvPicPr>
            <p:cNvPr id="41" name="Object 40"/>
            <p:cNvPicPr>
              <a:picLocks noChangeAspect="1"/>
            </p:cNvPicPr>
            <p:nvPr/>
          </p:nvPicPr>
          <p:blipFill>
            <a:blip r:embed="rId22" cstate="print"/>
            <a:stretch>
              <a:fillRect/>
            </a:stretch>
          </p:blipFill>
          <p:spPr>
            <a:xfrm>
              <a:off x="1253963" y="2914221"/>
              <a:ext cx="3346037" cy="2459361"/>
            </a:xfrm>
            <a:prstGeom prst="rect">
              <a:avLst/>
            </a:prstGeom>
          </p:spPr>
        </p:pic>
      </p:grpSp>
      <p:grpSp>
        <p:nvGrpSpPr>
          <p:cNvPr id="1011" name="그룹 1011"/>
          <p:cNvGrpSpPr/>
          <p:nvPr/>
        </p:nvGrpSpPr>
        <p:grpSpPr>
          <a:xfrm>
            <a:off x="6920630" y="2323810"/>
            <a:ext cx="2326990" cy="3049772"/>
            <a:chOff x="6920630" y="2323810"/>
            <a:chExt cx="2326990" cy="3049772"/>
          </a:xfrm>
        </p:grpSpPr>
        <p:pic>
          <p:nvPicPr>
            <p:cNvPr id="44" name="Object 43"/>
            <p:cNvPicPr>
              <a:picLocks noChangeAspect="1"/>
            </p:cNvPicPr>
            <p:nvPr/>
          </p:nvPicPr>
          <p:blipFill>
            <a:blip r:embed="rId23" cstate="print"/>
            <a:stretch>
              <a:fillRect/>
            </a:stretch>
          </p:blipFill>
          <p:spPr>
            <a:xfrm>
              <a:off x="6920630" y="2323810"/>
              <a:ext cx="2326990" cy="3049772"/>
            </a:xfrm>
            <a:prstGeom prst="rect">
              <a:avLst/>
            </a:prstGeom>
          </p:spPr>
        </p:pic>
      </p:grpSp>
      <p:grpSp>
        <p:nvGrpSpPr>
          <p:cNvPr id="1012" name="그룹 1012"/>
          <p:cNvGrpSpPr/>
          <p:nvPr/>
        </p:nvGrpSpPr>
        <p:grpSpPr>
          <a:xfrm>
            <a:off x="1734171" y="6081087"/>
            <a:ext cx="2656305" cy="3511196"/>
            <a:chOff x="1734171" y="6081087"/>
            <a:chExt cx="2656305" cy="3511196"/>
          </a:xfrm>
        </p:grpSpPr>
        <p:pic>
          <p:nvPicPr>
            <p:cNvPr id="47" name="Object 46"/>
            <p:cNvPicPr>
              <a:picLocks noChangeAspect="1"/>
            </p:cNvPicPr>
            <p:nvPr/>
          </p:nvPicPr>
          <p:blipFill>
            <a:blip r:embed="rId24" cstate="print"/>
            <a:stretch>
              <a:fillRect/>
            </a:stretch>
          </p:blipFill>
          <p:spPr>
            <a:xfrm>
              <a:off x="1734171" y="6081087"/>
              <a:ext cx="2656305" cy="3511196"/>
            </a:xfrm>
            <a:prstGeom prst="rect">
              <a:avLst/>
            </a:prstGeom>
          </p:spPr>
        </p:pic>
      </p:grpSp>
      <p:grpSp>
        <p:nvGrpSpPr>
          <p:cNvPr id="1013" name="그룹 1013"/>
          <p:cNvGrpSpPr/>
          <p:nvPr/>
        </p:nvGrpSpPr>
        <p:grpSpPr>
          <a:xfrm>
            <a:off x="6352381" y="6539798"/>
            <a:ext cx="2257143" cy="2766771"/>
            <a:chOff x="6352381" y="6539798"/>
            <a:chExt cx="2257143" cy="2766771"/>
          </a:xfrm>
        </p:grpSpPr>
        <p:pic>
          <p:nvPicPr>
            <p:cNvPr id="50" name="Object 49"/>
            <p:cNvPicPr>
              <a:picLocks noChangeAspect="1"/>
            </p:cNvPicPr>
            <p:nvPr/>
          </p:nvPicPr>
          <p:blipFill>
            <a:blip r:embed="rId25" cstate="print"/>
            <a:stretch>
              <a:fillRect/>
            </a:stretch>
          </p:blipFill>
          <p:spPr>
            <a:xfrm>
              <a:off x="6352381" y="6539798"/>
              <a:ext cx="2257143" cy="27667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5">
    <p:bg>
      <p:bgPr shadeToTitle="0">
        <a:solidFill>
          <a:srgbClr val="ffe8e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6962783" y="320679"/>
                <a:ext cx="789612" cy="701869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 rot="0">
            <a:off x="1063892" y="1060761"/>
            <a:ext cx="16157929" cy="8735381"/>
            <a:chOff x="1063892" y="1060761"/>
            <a:chExt cx="16157929" cy="8735381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063892" y="1060761"/>
              <a:ext cx="16157929" cy="8735381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E8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953373" y="320679"/>
                <a:ext cx="820974" cy="704764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2" name="video-.mp4">
            <a:hlinkClick r:id="" action="ppaction://media"/>
            <a:extLst>
              <a:ext uri="{FF2B5EF4-FFF2-40B4-BE49-F238E27FC236}">
                <a16:creationId xmlns:a16="http://schemas.microsoft.com/office/drawing/2014/main" id="{E87A2D5C-937B-4D8A-4385-B85C2EAEFC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36700" y="1047214"/>
            <a:ext cx="15214600" cy="85582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E8F0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2" name="그룹 1002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5" name="Object 4"/>
                <p:cNvPicPr>
                  <a:picLocks noChangeAspect="1"/>
                </p:cNvPicPr>
                <p:nvPr/>
              </p:nvPicPr>
              <p:blipFill>
                <a:blip r:embed="rId2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7" name="Object 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6955783" y="320679"/>
                <a:ext cx="812059" cy="704764"/>
              </a:xfrm>
              <a:prstGeom prst="rect">
                <a:avLst/>
              </a:prstGeom>
            </p:spPr>
          </p:pic>
        </p:grpSp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355302" y="2857352"/>
            <a:ext cx="8141531" cy="336334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E8F0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941176" y="1645465"/>
            <a:ext cx="14655462" cy="8150677"/>
            <a:chOff x="1941176" y="1645465"/>
            <a:chExt cx="14655462" cy="81506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41176" y="1645465"/>
              <a:ext cx="14655462" cy="815067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8" name="Object 7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6955307" y="320679"/>
                <a:ext cx="812526" cy="701869"/>
              </a:xfrm>
              <a:prstGeom prst="rect">
                <a:avLst/>
              </a:prstGeom>
            </p:spPr>
          </p:pic>
        </p:grpSp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2342034" y="1885518"/>
            <a:ext cx="13601646" cy="7667928"/>
            <a:chOff x="2342034" y="1885518"/>
            <a:chExt cx="13601646" cy="7667928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342034" y="1885518"/>
              <a:ext cx="13601646" cy="7667928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-460203" y="380144"/>
            <a:ext cx="12513107" cy="19600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E8F0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244447" y="1645465"/>
            <a:ext cx="13773480" cy="8150677"/>
            <a:chOff x="2244447" y="1645465"/>
            <a:chExt cx="13773480" cy="81506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44447" y="1645465"/>
              <a:ext cx="13773480" cy="8150677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39677" y="420920"/>
            <a:ext cx="16806360" cy="419501"/>
            <a:chOff x="739677" y="420920"/>
            <a:chExt cx="16806360" cy="41950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7126536" y="420920"/>
              <a:ext cx="419501" cy="419501"/>
              <a:chOff x="17126536" y="420920"/>
              <a:chExt cx="419501" cy="419501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17126536" y="420920"/>
                <a:ext cx="419501" cy="419501"/>
                <a:chOff x="17126536" y="420920"/>
                <a:chExt cx="419501" cy="419501"/>
              </a:xfrm>
            </p:grpSpPr>
            <p:pic>
              <p:nvPicPr>
                <p:cNvPr id="8" name="Object 7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7126536" y="420920"/>
                  <a:ext cx="419501" cy="419501"/>
                </a:xfrm>
                <a:prstGeom prst="rect">
                  <a:avLst/>
                </a:prstGeom>
              </p:spPr>
            </p:pic>
          </p:grpSp>
          <p:pic>
            <p:nvPicPr>
              <p:cNvPr id="10" name="Object 9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6957954" y="323574"/>
                <a:ext cx="805545" cy="698974"/>
              </a:xfrm>
              <a:prstGeom prst="rect">
                <a:avLst/>
              </a:prstGeom>
            </p:spPr>
          </p:pic>
        </p:grpSp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66717" y="366225"/>
              <a:ext cx="1053651" cy="62761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7336240" y="9306569"/>
            <a:ext cx="949474" cy="979145"/>
            <a:chOff x="17336240" y="9306569"/>
            <a:chExt cx="949474" cy="979145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7336240" y="9306569"/>
              <a:ext cx="949474" cy="979145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2252583" y="2007666"/>
            <a:ext cx="13780547" cy="7426274"/>
            <a:chOff x="2252583" y="2007666"/>
            <a:chExt cx="13780547" cy="742627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252583" y="2007666"/>
              <a:ext cx="13780547" cy="7426274"/>
            </a:xfrm>
            <a:prstGeom prst="rect">
              <a:avLst/>
            </a:prstGeom>
          </p:spPr>
        </p:pic>
      </p:grpSp>
      <p:pic>
        <p:nvPicPr>
          <p:cNvPr id="20" name="Object 19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-469422" y="380144"/>
            <a:ext cx="12521659" cy="19600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officegen</ep:Company>
  <ep:Words>0</ep:Words>
  <ep:PresentationFormat>사용자 지정</ep:PresentationFormat>
  <ep:Paragraphs>0</ep:Paragraphs>
  <ep:Slides>34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ep:HeadingPairs>
  <ep:TitlesOfParts>
    <vt:vector size="35" baseType="lpstr">
      <vt:lpstr>Office Theme</vt:lpstr>
      <vt:lpstr>PowerPoint 프레젠테이션</vt:lpstr>
      <vt:lpstr>PowerPoint 프레젠테이션</vt:lpstr>
      <vt:lpstr>PowerPoint 프레젠테이션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  <vt:lpstr>슬라이드 34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2023-08-29T15:49:04.000</dcterms:created>
  <dc:creator>officegen</dc:creator>
  <cp:lastModifiedBy>정수호</cp:lastModifiedBy>
  <dcterms:modified xsi:type="dcterms:W3CDTF">2025-02-23T15:34:03.692</dcterms:modified>
  <cp:revision>3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